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5" d="100"/>
          <a:sy n="85" d="100"/>
        </p:scale>
        <p:origin x="-70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1#1">
  <dgm:title val=""/>
  <dgm:desc val=""/>
  <dgm:catLst>
    <dgm:cat type="accent1" pri="11100"/>
  </dgm:catLst>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A2B88676-701E-4EF5-86F3-6BECF217EBD3}" type="doc">
      <dgm:prSet loTypeId="urn:microsoft.com/office/officeart/2011/layout/HexagonRadial" loCatId="cycle" qsTypeId="urn:microsoft.com/office/officeart/2005/8/quickstyle/simple1#1" qsCatId="simple" csTypeId="urn:microsoft.com/office/officeart/2005/8/colors/accent1_1#1" csCatId="accent1" phldr="1"/>
      <dgm:spPr/>
      <dgm:t>
        <a:bodyPr/>
        <a:lstStyle/>
        <a:p>
          <a:endParaRPr lang="en-IN"/>
        </a:p>
      </dgm:t>
    </dgm:pt>
    <dgm:pt modelId="{03869DF1-AE1B-4B47-BAAC-7CFC786C700A}">
      <dgm:prSet phldrT="[Text]"/>
      <dgm:spPr/>
      <dgm:t>
        <a:bodyPr/>
        <a:lstStyle/>
        <a:p>
          <a:r>
            <a:rPr lang="en-US" dirty="0"/>
            <a:t>Factors affecting social change</a:t>
          </a:r>
          <a:endParaRPr lang="en-IN" dirty="0"/>
        </a:p>
      </dgm:t>
    </dgm:pt>
    <dgm:pt modelId="{73F86045-B9B9-4CAC-81EB-ADABA60931BF}" type="parTrans" cxnId="{230B4E5B-22D0-40C4-8FEF-A3A5FF9E8B6E}">
      <dgm:prSet/>
      <dgm:spPr/>
      <dgm:t>
        <a:bodyPr/>
        <a:lstStyle/>
        <a:p>
          <a:endParaRPr lang="en-IN"/>
        </a:p>
      </dgm:t>
    </dgm:pt>
    <dgm:pt modelId="{8A086D34-C1B6-461E-88E4-A6D30AE046A7}" type="sibTrans" cxnId="{230B4E5B-22D0-40C4-8FEF-A3A5FF9E8B6E}">
      <dgm:prSet/>
      <dgm:spPr/>
      <dgm:t>
        <a:bodyPr/>
        <a:lstStyle/>
        <a:p>
          <a:endParaRPr lang="en-IN"/>
        </a:p>
      </dgm:t>
    </dgm:pt>
    <dgm:pt modelId="{92C98A90-1BAA-4AAE-AE9A-A3BE48189EEF}">
      <dgm:prSet phldrT="[Text]"/>
      <dgm:spPr/>
      <dgm:t>
        <a:bodyPr/>
        <a:lstStyle/>
        <a:p>
          <a:r>
            <a:rPr lang="en-US" dirty="0"/>
            <a:t>Cultural</a:t>
          </a:r>
        </a:p>
      </dgm:t>
    </dgm:pt>
    <dgm:pt modelId="{546D7ECA-FA24-4E9C-B6ED-D51B02861CFF}" type="parTrans" cxnId="{FEF8CEE7-FD21-460F-AA88-596275735E22}">
      <dgm:prSet/>
      <dgm:spPr/>
      <dgm:t>
        <a:bodyPr/>
        <a:lstStyle/>
        <a:p>
          <a:endParaRPr lang="en-IN"/>
        </a:p>
      </dgm:t>
    </dgm:pt>
    <dgm:pt modelId="{7BAA3CD4-09FD-47A2-A822-6D8110AC8A9D}" type="sibTrans" cxnId="{FEF8CEE7-FD21-460F-AA88-596275735E22}">
      <dgm:prSet/>
      <dgm:spPr/>
      <dgm:t>
        <a:bodyPr/>
        <a:lstStyle/>
        <a:p>
          <a:endParaRPr lang="en-IN"/>
        </a:p>
      </dgm:t>
    </dgm:pt>
    <dgm:pt modelId="{8B6D5484-1311-4DBB-B68C-A8607A60BD7F}">
      <dgm:prSet phldrT="[Text]"/>
      <dgm:spPr/>
      <dgm:t>
        <a:bodyPr/>
        <a:lstStyle/>
        <a:p>
          <a:r>
            <a:rPr lang="en-US" dirty="0"/>
            <a:t>Biological</a:t>
          </a:r>
          <a:endParaRPr lang="en-IN" dirty="0"/>
        </a:p>
      </dgm:t>
    </dgm:pt>
    <dgm:pt modelId="{22DD12EE-A2B8-4DF3-8E03-B255403AFD5D}" type="parTrans" cxnId="{0EDE2000-464D-47B3-B214-61CFDD396435}">
      <dgm:prSet/>
      <dgm:spPr/>
      <dgm:t>
        <a:bodyPr/>
        <a:lstStyle/>
        <a:p>
          <a:endParaRPr lang="en-IN"/>
        </a:p>
      </dgm:t>
    </dgm:pt>
    <dgm:pt modelId="{3987F3D0-946B-4AC5-B991-9F3CC9E78BE4}" type="sibTrans" cxnId="{0EDE2000-464D-47B3-B214-61CFDD396435}">
      <dgm:prSet/>
      <dgm:spPr/>
      <dgm:t>
        <a:bodyPr/>
        <a:lstStyle/>
        <a:p>
          <a:endParaRPr lang="en-IN"/>
        </a:p>
      </dgm:t>
    </dgm:pt>
    <dgm:pt modelId="{301DEF5B-6027-4A82-8307-6B375DEE1ED5}">
      <dgm:prSet phldrT="[Text]"/>
      <dgm:spPr/>
      <dgm:t>
        <a:bodyPr/>
        <a:lstStyle/>
        <a:p>
          <a:r>
            <a:rPr lang="en-US" dirty="0"/>
            <a:t>Population</a:t>
          </a:r>
        </a:p>
      </dgm:t>
    </dgm:pt>
    <dgm:pt modelId="{56BE4293-2AA8-4BA9-9E67-418BEEBD46E5}" type="parTrans" cxnId="{B52A7F14-5161-465B-8109-93AA95D35EE3}">
      <dgm:prSet/>
      <dgm:spPr/>
      <dgm:t>
        <a:bodyPr/>
        <a:lstStyle/>
        <a:p>
          <a:endParaRPr lang="en-IN"/>
        </a:p>
      </dgm:t>
    </dgm:pt>
    <dgm:pt modelId="{A1E18929-C577-4C74-9D4B-FB61A0DC5C5B}" type="sibTrans" cxnId="{B52A7F14-5161-465B-8109-93AA95D35EE3}">
      <dgm:prSet/>
      <dgm:spPr/>
      <dgm:t>
        <a:bodyPr/>
        <a:lstStyle/>
        <a:p>
          <a:endParaRPr lang="en-IN"/>
        </a:p>
      </dgm:t>
    </dgm:pt>
    <dgm:pt modelId="{3BECBEBE-5FB0-4E8D-96DE-1FC4A4F6A699}">
      <dgm:prSet phldrT="[Text]"/>
      <dgm:spPr/>
      <dgm:t>
        <a:bodyPr/>
        <a:lstStyle/>
        <a:p>
          <a:r>
            <a:rPr lang="en-US" dirty="0"/>
            <a:t>Environmental</a:t>
          </a:r>
        </a:p>
      </dgm:t>
    </dgm:pt>
    <dgm:pt modelId="{8FC69839-00D4-4260-9F9D-F03EC378917F}" type="parTrans" cxnId="{FBD4A7D7-6EE9-4254-ADBE-4AF9DE021736}">
      <dgm:prSet/>
      <dgm:spPr/>
      <dgm:t>
        <a:bodyPr/>
        <a:lstStyle/>
        <a:p>
          <a:endParaRPr lang="en-IN"/>
        </a:p>
      </dgm:t>
    </dgm:pt>
    <dgm:pt modelId="{9290BACA-9A7E-4C40-B4FE-BEC08D98C419}" type="sibTrans" cxnId="{FBD4A7D7-6EE9-4254-ADBE-4AF9DE021736}">
      <dgm:prSet/>
      <dgm:spPr/>
      <dgm:t>
        <a:bodyPr/>
        <a:lstStyle/>
        <a:p>
          <a:endParaRPr lang="en-IN"/>
        </a:p>
      </dgm:t>
    </dgm:pt>
    <dgm:pt modelId="{42DDFDEE-78FE-4904-B58B-3926995B21A3}">
      <dgm:prSet phldrT="[Text]"/>
      <dgm:spPr/>
      <dgm:t>
        <a:bodyPr/>
        <a:lstStyle/>
        <a:p>
          <a:r>
            <a:rPr lang="en-US" dirty="0"/>
            <a:t>Psychological</a:t>
          </a:r>
        </a:p>
      </dgm:t>
    </dgm:pt>
    <dgm:pt modelId="{6E703F84-6B9B-499A-BF85-AED18FC3EEA9}" type="parTrans" cxnId="{90BCBDD0-4D34-444F-8583-C0801D5865A6}">
      <dgm:prSet/>
      <dgm:spPr/>
      <dgm:t>
        <a:bodyPr/>
        <a:lstStyle/>
        <a:p>
          <a:endParaRPr lang="en-IN"/>
        </a:p>
      </dgm:t>
    </dgm:pt>
    <dgm:pt modelId="{1829C39A-20AC-4CC4-99FC-9E5641E1693E}" type="sibTrans" cxnId="{90BCBDD0-4D34-444F-8583-C0801D5865A6}">
      <dgm:prSet/>
      <dgm:spPr/>
      <dgm:t>
        <a:bodyPr/>
        <a:lstStyle/>
        <a:p>
          <a:endParaRPr lang="en-IN"/>
        </a:p>
      </dgm:t>
    </dgm:pt>
    <dgm:pt modelId="{B8DD4FDF-DBC6-4FC5-926A-D4F821EC2E09}">
      <dgm:prSet phldrT="[Text]"/>
      <dgm:spPr/>
      <dgm:t>
        <a:bodyPr/>
        <a:lstStyle/>
        <a:p>
          <a:r>
            <a:rPr lang="en-US" dirty="0"/>
            <a:t>Technological</a:t>
          </a:r>
          <a:endParaRPr lang="en-IN" dirty="0"/>
        </a:p>
      </dgm:t>
    </dgm:pt>
    <dgm:pt modelId="{B31A34D8-BE23-45D4-B13F-882B5A226B18}" type="parTrans" cxnId="{7DDB8CDE-5419-44C7-8DBC-04DF67B69999}">
      <dgm:prSet/>
      <dgm:spPr/>
      <dgm:t>
        <a:bodyPr/>
        <a:lstStyle/>
        <a:p>
          <a:endParaRPr lang="en-IN"/>
        </a:p>
      </dgm:t>
    </dgm:pt>
    <dgm:pt modelId="{7EDA2D71-55D5-45DE-8F01-E2944F7E290C}" type="sibTrans" cxnId="{7DDB8CDE-5419-44C7-8DBC-04DF67B69999}">
      <dgm:prSet/>
      <dgm:spPr/>
      <dgm:t>
        <a:bodyPr/>
        <a:lstStyle/>
        <a:p>
          <a:endParaRPr lang="en-IN"/>
        </a:p>
      </dgm:t>
    </dgm:pt>
    <dgm:pt modelId="{76F1D14C-8FA5-4607-8201-40F4867D0CAC}" type="pres">
      <dgm:prSet presAssocID="{A2B88676-701E-4EF5-86F3-6BECF217EBD3}" presName="Name0" presStyleCnt="0">
        <dgm:presLayoutVars>
          <dgm:chMax val="1"/>
          <dgm:chPref val="1"/>
          <dgm:dir/>
          <dgm:animOne val="branch"/>
          <dgm:animLvl val="lvl"/>
        </dgm:presLayoutVars>
      </dgm:prSet>
      <dgm:spPr/>
      <dgm:t>
        <a:bodyPr/>
        <a:lstStyle/>
        <a:p>
          <a:endParaRPr lang="en-US"/>
        </a:p>
      </dgm:t>
    </dgm:pt>
    <dgm:pt modelId="{D09A9757-4CB5-48DA-8A6A-7284007990ED}" type="pres">
      <dgm:prSet presAssocID="{03869DF1-AE1B-4B47-BAAC-7CFC786C700A}" presName="Parent" presStyleLbl="node0" presStyleIdx="0" presStyleCnt="1">
        <dgm:presLayoutVars>
          <dgm:chMax val="6"/>
          <dgm:chPref val="6"/>
        </dgm:presLayoutVars>
      </dgm:prSet>
      <dgm:spPr/>
      <dgm:t>
        <a:bodyPr/>
        <a:lstStyle/>
        <a:p>
          <a:endParaRPr lang="en-US"/>
        </a:p>
      </dgm:t>
    </dgm:pt>
    <dgm:pt modelId="{146EF66D-82B3-4ACF-91EC-A4592768A052}" type="pres">
      <dgm:prSet presAssocID="{92C98A90-1BAA-4AAE-AE9A-A3BE48189EEF}" presName="Accent1" presStyleCnt="0"/>
      <dgm:spPr/>
    </dgm:pt>
    <dgm:pt modelId="{14AC3456-0D48-485B-B577-EDED9CCA7352}" type="pres">
      <dgm:prSet presAssocID="{92C98A90-1BAA-4AAE-AE9A-A3BE48189EEF}" presName="Accent" presStyleLbl="bgShp" presStyleIdx="0" presStyleCnt="6"/>
      <dgm:spPr/>
    </dgm:pt>
    <dgm:pt modelId="{193B6413-F1BC-45A5-9A3B-55AAE1BC4F13}" type="pres">
      <dgm:prSet presAssocID="{92C98A90-1BAA-4AAE-AE9A-A3BE48189EEF}" presName="Child1" presStyleLbl="node1" presStyleIdx="0" presStyleCnt="6">
        <dgm:presLayoutVars>
          <dgm:chMax val="0"/>
          <dgm:chPref val="0"/>
          <dgm:bulletEnabled val="1"/>
        </dgm:presLayoutVars>
      </dgm:prSet>
      <dgm:spPr/>
      <dgm:t>
        <a:bodyPr/>
        <a:lstStyle/>
        <a:p>
          <a:endParaRPr lang="en-US"/>
        </a:p>
      </dgm:t>
    </dgm:pt>
    <dgm:pt modelId="{0D8FB434-B368-4908-828F-238CD326DA60}" type="pres">
      <dgm:prSet presAssocID="{8B6D5484-1311-4DBB-B68C-A8607A60BD7F}" presName="Accent2" presStyleCnt="0"/>
      <dgm:spPr/>
    </dgm:pt>
    <dgm:pt modelId="{1DF861D3-5921-47A6-9D25-CCC46E54925D}" type="pres">
      <dgm:prSet presAssocID="{8B6D5484-1311-4DBB-B68C-A8607A60BD7F}" presName="Accent" presStyleLbl="bgShp" presStyleIdx="1" presStyleCnt="6"/>
      <dgm:spPr/>
    </dgm:pt>
    <dgm:pt modelId="{7EEA70FA-8A0C-46A7-8869-C13679470549}" type="pres">
      <dgm:prSet presAssocID="{8B6D5484-1311-4DBB-B68C-A8607A60BD7F}" presName="Child2" presStyleLbl="node1" presStyleIdx="1" presStyleCnt="6">
        <dgm:presLayoutVars>
          <dgm:chMax val="0"/>
          <dgm:chPref val="0"/>
          <dgm:bulletEnabled val="1"/>
        </dgm:presLayoutVars>
      </dgm:prSet>
      <dgm:spPr/>
      <dgm:t>
        <a:bodyPr/>
        <a:lstStyle/>
        <a:p>
          <a:endParaRPr lang="en-US"/>
        </a:p>
      </dgm:t>
    </dgm:pt>
    <dgm:pt modelId="{1E4A6B6D-14E3-43B4-8BDA-CC2AF2D57CCE}" type="pres">
      <dgm:prSet presAssocID="{301DEF5B-6027-4A82-8307-6B375DEE1ED5}" presName="Accent3" presStyleCnt="0"/>
      <dgm:spPr/>
    </dgm:pt>
    <dgm:pt modelId="{D1352C29-92D3-4243-9F9C-05E33207FC5F}" type="pres">
      <dgm:prSet presAssocID="{301DEF5B-6027-4A82-8307-6B375DEE1ED5}" presName="Accent" presStyleLbl="bgShp" presStyleIdx="2" presStyleCnt="6"/>
      <dgm:spPr/>
    </dgm:pt>
    <dgm:pt modelId="{823EE6B2-DC49-4D42-AAC0-7A02B5112E67}" type="pres">
      <dgm:prSet presAssocID="{301DEF5B-6027-4A82-8307-6B375DEE1ED5}" presName="Child3" presStyleLbl="node1" presStyleIdx="2" presStyleCnt="6">
        <dgm:presLayoutVars>
          <dgm:chMax val="0"/>
          <dgm:chPref val="0"/>
          <dgm:bulletEnabled val="1"/>
        </dgm:presLayoutVars>
      </dgm:prSet>
      <dgm:spPr/>
      <dgm:t>
        <a:bodyPr/>
        <a:lstStyle/>
        <a:p>
          <a:endParaRPr lang="en-US"/>
        </a:p>
      </dgm:t>
    </dgm:pt>
    <dgm:pt modelId="{D2DAE9FE-F825-4284-8075-1FE75F5C706D}" type="pres">
      <dgm:prSet presAssocID="{3BECBEBE-5FB0-4E8D-96DE-1FC4A4F6A699}" presName="Accent4" presStyleCnt="0"/>
      <dgm:spPr/>
    </dgm:pt>
    <dgm:pt modelId="{1FF116B0-50C8-447B-8BCA-51ED7E0776BA}" type="pres">
      <dgm:prSet presAssocID="{3BECBEBE-5FB0-4E8D-96DE-1FC4A4F6A699}" presName="Accent" presStyleLbl="bgShp" presStyleIdx="3" presStyleCnt="6"/>
      <dgm:spPr/>
    </dgm:pt>
    <dgm:pt modelId="{15C08B44-F7DF-46E7-8845-8C3C29E34F5E}" type="pres">
      <dgm:prSet presAssocID="{3BECBEBE-5FB0-4E8D-96DE-1FC4A4F6A699}" presName="Child4" presStyleLbl="node1" presStyleIdx="3" presStyleCnt="6">
        <dgm:presLayoutVars>
          <dgm:chMax val="0"/>
          <dgm:chPref val="0"/>
          <dgm:bulletEnabled val="1"/>
        </dgm:presLayoutVars>
      </dgm:prSet>
      <dgm:spPr/>
      <dgm:t>
        <a:bodyPr/>
        <a:lstStyle/>
        <a:p>
          <a:endParaRPr lang="en-US"/>
        </a:p>
      </dgm:t>
    </dgm:pt>
    <dgm:pt modelId="{98D408D5-1144-4853-91E3-9BA09C2F02A4}" type="pres">
      <dgm:prSet presAssocID="{42DDFDEE-78FE-4904-B58B-3926995B21A3}" presName="Accent5" presStyleCnt="0"/>
      <dgm:spPr/>
    </dgm:pt>
    <dgm:pt modelId="{40FA70BD-5999-4131-85DB-3E4C0ACBC93E}" type="pres">
      <dgm:prSet presAssocID="{42DDFDEE-78FE-4904-B58B-3926995B21A3}" presName="Accent" presStyleLbl="bgShp" presStyleIdx="4" presStyleCnt="6"/>
      <dgm:spPr/>
    </dgm:pt>
    <dgm:pt modelId="{297AE49B-DE8E-41C6-AE32-65F18FE25FC0}" type="pres">
      <dgm:prSet presAssocID="{42DDFDEE-78FE-4904-B58B-3926995B21A3}" presName="Child5" presStyleLbl="node1" presStyleIdx="4" presStyleCnt="6">
        <dgm:presLayoutVars>
          <dgm:chMax val="0"/>
          <dgm:chPref val="0"/>
          <dgm:bulletEnabled val="1"/>
        </dgm:presLayoutVars>
      </dgm:prSet>
      <dgm:spPr/>
      <dgm:t>
        <a:bodyPr/>
        <a:lstStyle/>
        <a:p>
          <a:endParaRPr lang="en-US"/>
        </a:p>
      </dgm:t>
    </dgm:pt>
    <dgm:pt modelId="{DBFC5155-FF84-4A0D-935E-98BA55D86602}" type="pres">
      <dgm:prSet presAssocID="{B8DD4FDF-DBC6-4FC5-926A-D4F821EC2E09}" presName="Accent6" presStyleCnt="0"/>
      <dgm:spPr/>
    </dgm:pt>
    <dgm:pt modelId="{3C157AFE-51FF-4D65-8A20-F8E2767B0626}" type="pres">
      <dgm:prSet presAssocID="{B8DD4FDF-DBC6-4FC5-926A-D4F821EC2E09}" presName="Accent" presStyleLbl="bgShp" presStyleIdx="5" presStyleCnt="6"/>
      <dgm:spPr/>
    </dgm:pt>
    <dgm:pt modelId="{F45666D5-8154-4779-9AFE-434838F96B26}" type="pres">
      <dgm:prSet presAssocID="{B8DD4FDF-DBC6-4FC5-926A-D4F821EC2E09}" presName="Child6" presStyleLbl="node1" presStyleIdx="5" presStyleCnt="6">
        <dgm:presLayoutVars>
          <dgm:chMax val="0"/>
          <dgm:chPref val="0"/>
          <dgm:bulletEnabled val="1"/>
        </dgm:presLayoutVars>
      </dgm:prSet>
      <dgm:spPr/>
      <dgm:t>
        <a:bodyPr/>
        <a:lstStyle/>
        <a:p>
          <a:endParaRPr lang="en-US"/>
        </a:p>
      </dgm:t>
    </dgm:pt>
  </dgm:ptLst>
  <dgm:cxnLst>
    <dgm:cxn modelId="{FBD4A7D7-6EE9-4254-ADBE-4AF9DE021736}" srcId="{03869DF1-AE1B-4B47-BAAC-7CFC786C700A}" destId="{3BECBEBE-5FB0-4E8D-96DE-1FC4A4F6A699}" srcOrd="3" destOrd="0" parTransId="{8FC69839-00D4-4260-9F9D-F03EC378917F}" sibTransId="{9290BACA-9A7E-4C40-B4FE-BEC08D98C419}"/>
    <dgm:cxn modelId="{80F27C43-DDE4-4799-BA54-B06175DA36D2}" type="presOf" srcId="{301DEF5B-6027-4A82-8307-6B375DEE1ED5}" destId="{823EE6B2-DC49-4D42-AAC0-7A02B5112E67}" srcOrd="0" destOrd="0" presId="urn:microsoft.com/office/officeart/2011/layout/HexagonRadial"/>
    <dgm:cxn modelId="{1CF75EEF-CA6D-4D36-A969-CF44D1ED3EC8}" type="presOf" srcId="{03869DF1-AE1B-4B47-BAAC-7CFC786C700A}" destId="{D09A9757-4CB5-48DA-8A6A-7284007990ED}" srcOrd="0" destOrd="0" presId="urn:microsoft.com/office/officeart/2011/layout/HexagonRadial"/>
    <dgm:cxn modelId="{B538772A-1A3C-492B-BC0F-9702DFFB25A7}" type="presOf" srcId="{42DDFDEE-78FE-4904-B58B-3926995B21A3}" destId="{297AE49B-DE8E-41C6-AE32-65F18FE25FC0}" srcOrd="0" destOrd="0" presId="urn:microsoft.com/office/officeart/2011/layout/HexagonRadial"/>
    <dgm:cxn modelId="{EED68A26-08B8-4291-A9F7-2D00E64B8133}" type="presOf" srcId="{8B6D5484-1311-4DBB-B68C-A8607A60BD7F}" destId="{7EEA70FA-8A0C-46A7-8869-C13679470549}" srcOrd="0" destOrd="0" presId="urn:microsoft.com/office/officeart/2011/layout/HexagonRadial"/>
    <dgm:cxn modelId="{7DDB8CDE-5419-44C7-8DBC-04DF67B69999}" srcId="{03869DF1-AE1B-4B47-BAAC-7CFC786C700A}" destId="{B8DD4FDF-DBC6-4FC5-926A-D4F821EC2E09}" srcOrd="5" destOrd="0" parTransId="{B31A34D8-BE23-45D4-B13F-882B5A226B18}" sibTransId="{7EDA2D71-55D5-45DE-8F01-E2944F7E290C}"/>
    <dgm:cxn modelId="{58FDC8D9-9D17-42F0-AED0-E976B1DB4840}" type="presOf" srcId="{3BECBEBE-5FB0-4E8D-96DE-1FC4A4F6A699}" destId="{15C08B44-F7DF-46E7-8845-8C3C29E34F5E}" srcOrd="0" destOrd="0" presId="urn:microsoft.com/office/officeart/2011/layout/HexagonRadial"/>
    <dgm:cxn modelId="{B52A7F14-5161-465B-8109-93AA95D35EE3}" srcId="{03869DF1-AE1B-4B47-BAAC-7CFC786C700A}" destId="{301DEF5B-6027-4A82-8307-6B375DEE1ED5}" srcOrd="2" destOrd="0" parTransId="{56BE4293-2AA8-4BA9-9E67-418BEEBD46E5}" sibTransId="{A1E18929-C577-4C74-9D4B-FB61A0DC5C5B}"/>
    <dgm:cxn modelId="{0EDE2000-464D-47B3-B214-61CFDD396435}" srcId="{03869DF1-AE1B-4B47-BAAC-7CFC786C700A}" destId="{8B6D5484-1311-4DBB-B68C-A8607A60BD7F}" srcOrd="1" destOrd="0" parTransId="{22DD12EE-A2B8-4DF3-8E03-B255403AFD5D}" sibTransId="{3987F3D0-946B-4AC5-B991-9F3CC9E78BE4}"/>
    <dgm:cxn modelId="{230B4E5B-22D0-40C4-8FEF-A3A5FF9E8B6E}" srcId="{A2B88676-701E-4EF5-86F3-6BECF217EBD3}" destId="{03869DF1-AE1B-4B47-BAAC-7CFC786C700A}" srcOrd="0" destOrd="0" parTransId="{73F86045-B9B9-4CAC-81EB-ADABA60931BF}" sibTransId="{8A086D34-C1B6-461E-88E4-A6D30AE046A7}"/>
    <dgm:cxn modelId="{23272C5C-85CF-48B2-B906-E0688C8C0272}" type="presOf" srcId="{B8DD4FDF-DBC6-4FC5-926A-D4F821EC2E09}" destId="{F45666D5-8154-4779-9AFE-434838F96B26}" srcOrd="0" destOrd="0" presId="urn:microsoft.com/office/officeart/2011/layout/HexagonRadial"/>
    <dgm:cxn modelId="{C35CF8ED-E623-44FD-8D3C-DFDDA9B13707}" type="presOf" srcId="{92C98A90-1BAA-4AAE-AE9A-A3BE48189EEF}" destId="{193B6413-F1BC-45A5-9A3B-55AAE1BC4F13}" srcOrd="0" destOrd="0" presId="urn:microsoft.com/office/officeart/2011/layout/HexagonRadial"/>
    <dgm:cxn modelId="{D3FE7ED5-4240-4EA7-ABA7-763920B629CA}" type="presOf" srcId="{A2B88676-701E-4EF5-86F3-6BECF217EBD3}" destId="{76F1D14C-8FA5-4607-8201-40F4867D0CAC}" srcOrd="0" destOrd="0" presId="urn:microsoft.com/office/officeart/2011/layout/HexagonRadial"/>
    <dgm:cxn modelId="{FEF8CEE7-FD21-460F-AA88-596275735E22}" srcId="{03869DF1-AE1B-4B47-BAAC-7CFC786C700A}" destId="{92C98A90-1BAA-4AAE-AE9A-A3BE48189EEF}" srcOrd="0" destOrd="0" parTransId="{546D7ECA-FA24-4E9C-B6ED-D51B02861CFF}" sibTransId="{7BAA3CD4-09FD-47A2-A822-6D8110AC8A9D}"/>
    <dgm:cxn modelId="{90BCBDD0-4D34-444F-8583-C0801D5865A6}" srcId="{03869DF1-AE1B-4B47-BAAC-7CFC786C700A}" destId="{42DDFDEE-78FE-4904-B58B-3926995B21A3}" srcOrd="4" destOrd="0" parTransId="{6E703F84-6B9B-499A-BF85-AED18FC3EEA9}" sibTransId="{1829C39A-20AC-4CC4-99FC-9E5641E1693E}"/>
    <dgm:cxn modelId="{7A457933-B3EF-4F68-8DC2-5C3474685681}" type="presParOf" srcId="{76F1D14C-8FA5-4607-8201-40F4867D0CAC}" destId="{D09A9757-4CB5-48DA-8A6A-7284007990ED}" srcOrd="0" destOrd="0" presId="urn:microsoft.com/office/officeart/2011/layout/HexagonRadial"/>
    <dgm:cxn modelId="{BA630925-A20A-4F5A-BDBA-E9887A9F3205}" type="presParOf" srcId="{76F1D14C-8FA5-4607-8201-40F4867D0CAC}" destId="{146EF66D-82B3-4ACF-91EC-A4592768A052}" srcOrd="1" destOrd="0" presId="urn:microsoft.com/office/officeart/2011/layout/HexagonRadial"/>
    <dgm:cxn modelId="{1F5BB498-2814-4B9C-81F4-5D98357F7690}" type="presParOf" srcId="{146EF66D-82B3-4ACF-91EC-A4592768A052}" destId="{14AC3456-0D48-485B-B577-EDED9CCA7352}" srcOrd="0" destOrd="0" presId="urn:microsoft.com/office/officeart/2011/layout/HexagonRadial"/>
    <dgm:cxn modelId="{F513403D-D71F-4D23-B9C4-4B4CD16243F6}" type="presParOf" srcId="{76F1D14C-8FA5-4607-8201-40F4867D0CAC}" destId="{193B6413-F1BC-45A5-9A3B-55AAE1BC4F13}" srcOrd="2" destOrd="0" presId="urn:microsoft.com/office/officeart/2011/layout/HexagonRadial"/>
    <dgm:cxn modelId="{2278FF43-12F6-4F38-891B-1D418DFA7DD8}" type="presParOf" srcId="{76F1D14C-8FA5-4607-8201-40F4867D0CAC}" destId="{0D8FB434-B368-4908-828F-238CD326DA60}" srcOrd="3" destOrd="0" presId="urn:microsoft.com/office/officeart/2011/layout/HexagonRadial"/>
    <dgm:cxn modelId="{B309CAF8-9B9F-44BA-B4A0-7AA6B7BB5058}" type="presParOf" srcId="{0D8FB434-B368-4908-828F-238CD326DA60}" destId="{1DF861D3-5921-47A6-9D25-CCC46E54925D}" srcOrd="0" destOrd="0" presId="urn:microsoft.com/office/officeart/2011/layout/HexagonRadial"/>
    <dgm:cxn modelId="{03FAF794-B3FA-4388-8F8C-8B9AD5477321}" type="presParOf" srcId="{76F1D14C-8FA5-4607-8201-40F4867D0CAC}" destId="{7EEA70FA-8A0C-46A7-8869-C13679470549}" srcOrd="4" destOrd="0" presId="urn:microsoft.com/office/officeart/2011/layout/HexagonRadial"/>
    <dgm:cxn modelId="{2AC2AA08-2614-416C-9A04-B71F2862CA14}" type="presParOf" srcId="{76F1D14C-8FA5-4607-8201-40F4867D0CAC}" destId="{1E4A6B6D-14E3-43B4-8BDA-CC2AF2D57CCE}" srcOrd="5" destOrd="0" presId="urn:microsoft.com/office/officeart/2011/layout/HexagonRadial"/>
    <dgm:cxn modelId="{D04A4295-CD6E-40B4-8A31-ED075855DA9A}" type="presParOf" srcId="{1E4A6B6D-14E3-43B4-8BDA-CC2AF2D57CCE}" destId="{D1352C29-92D3-4243-9F9C-05E33207FC5F}" srcOrd="0" destOrd="0" presId="urn:microsoft.com/office/officeart/2011/layout/HexagonRadial"/>
    <dgm:cxn modelId="{5CEF253B-1575-4994-BB0C-BAD937A5DAF1}" type="presParOf" srcId="{76F1D14C-8FA5-4607-8201-40F4867D0CAC}" destId="{823EE6B2-DC49-4D42-AAC0-7A02B5112E67}" srcOrd="6" destOrd="0" presId="urn:microsoft.com/office/officeart/2011/layout/HexagonRadial"/>
    <dgm:cxn modelId="{D37038E4-172D-49EE-A061-C90F59C6274D}" type="presParOf" srcId="{76F1D14C-8FA5-4607-8201-40F4867D0CAC}" destId="{D2DAE9FE-F825-4284-8075-1FE75F5C706D}" srcOrd="7" destOrd="0" presId="urn:microsoft.com/office/officeart/2011/layout/HexagonRadial"/>
    <dgm:cxn modelId="{9C80F0BA-CB8B-4A4D-B2A0-8FCAF9BCC832}" type="presParOf" srcId="{D2DAE9FE-F825-4284-8075-1FE75F5C706D}" destId="{1FF116B0-50C8-447B-8BCA-51ED7E0776BA}" srcOrd="0" destOrd="0" presId="urn:microsoft.com/office/officeart/2011/layout/HexagonRadial"/>
    <dgm:cxn modelId="{014C18FF-BF28-4C31-9E91-E8E673B85D8D}" type="presParOf" srcId="{76F1D14C-8FA5-4607-8201-40F4867D0CAC}" destId="{15C08B44-F7DF-46E7-8845-8C3C29E34F5E}" srcOrd="8" destOrd="0" presId="urn:microsoft.com/office/officeart/2011/layout/HexagonRadial"/>
    <dgm:cxn modelId="{32CA8C39-B04E-433F-9CE6-41943C6359A3}" type="presParOf" srcId="{76F1D14C-8FA5-4607-8201-40F4867D0CAC}" destId="{98D408D5-1144-4853-91E3-9BA09C2F02A4}" srcOrd="9" destOrd="0" presId="urn:microsoft.com/office/officeart/2011/layout/HexagonRadial"/>
    <dgm:cxn modelId="{0A4326B5-E09F-4675-B9A2-D40560E9F7E8}" type="presParOf" srcId="{98D408D5-1144-4853-91E3-9BA09C2F02A4}" destId="{40FA70BD-5999-4131-85DB-3E4C0ACBC93E}" srcOrd="0" destOrd="0" presId="urn:microsoft.com/office/officeart/2011/layout/HexagonRadial"/>
    <dgm:cxn modelId="{28B5B170-6E6A-4478-B43A-C15420C77DF3}" type="presParOf" srcId="{76F1D14C-8FA5-4607-8201-40F4867D0CAC}" destId="{297AE49B-DE8E-41C6-AE32-65F18FE25FC0}" srcOrd="10" destOrd="0" presId="urn:microsoft.com/office/officeart/2011/layout/HexagonRadial"/>
    <dgm:cxn modelId="{DFB3B6EC-8384-400D-8E87-D4D027936372}" type="presParOf" srcId="{76F1D14C-8FA5-4607-8201-40F4867D0CAC}" destId="{DBFC5155-FF84-4A0D-935E-98BA55D86602}" srcOrd="11" destOrd="0" presId="urn:microsoft.com/office/officeart/2011/layout/HexagonRadial"/>
    <dgm:cxn modelId="{21D7D3E4-4FD0-4898-97A0-8AB36FBA500A}" type="presParOf" srcId="{DBFC5155-FF84-4A0D-935E-98BA55D86602}" destId="{3C157AFE-51FF-4D65-8A20-F8E2767B0626}" srcOrd="0" destOrd="0" presId="urn:microsoft.com/office/officeart/2011/layout/HexagonRadial"/>
    <dgm:cxn modelId="{6CEE42FD-2A09-4067-8342-0414F57F7C98}" type="presParOf" srcId="{76F1D14C-8FA5-4607-8201-40F4867D0CAC}" destId="{F45666D5-8154-4779-9AFE-434838F96B26}" srcOrd="12" destOrd="0" presId="urn:microsoft.com/office/officeart/2011/layout/HexagonRadial"/>
  </dgm:cxnLst>
  <dgm:bg/>
  <dgm:whole/>
  <dgm:extLst>
    <a:ext uri="http://schemas.microsoft.com/office/drawing/2008/diagram">
      <dsp:dataModelExt xmlns:dsp="http://schemas.microsoft.com/office/drawing/2008/diagram" xmlns=""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D60B6A-8358-4673-A929-EF5519BE2130}" type="doc">
      <dgm:prSet loTypeId="urn:microsoft.com/office/officeart/2005/8/layout/radial3" loCatId="cycle" qsTypeId="urn:microsoft.com/office/officeart/2005/8/quickstyle/simple1#2" qsCatId="simple" csTypeId="urn:microsoft.com/office/officeart/2005/8/colors/colorful1#1" csCatId="colorful" phldr="1"/>
      <dgm:spPr/>
      <dgm:t>
        <a:bodyPr/>
        <a:lstStyle/>
        <a:p>
          <a:endParaRPr lang="en-IN"/>
        </a:p>
      </dgm:t>
    </dgm:pt>
    <dgm:pt modelId="{8AD51730-F701-4E30-8E0A-AD84C6F77460}">
      <dgm:prSet phldrT="[Text]"/>
      <dgm:spPr/>
      <dgm:t>
        <a:bodyPr/>
        <a:lstStyle/>
        <a:p>
          <a:r>
            <a:rPr lang="en-US" dirty="0"/>
            <a:t>Types</a:t>
          </a:r>
        </a:p>
      </dgm:t>
    </dgm:pt>
    <dgm:pt modelId="{5E66E1EC-A1F2-4889-B9C3-814B5EB204EF}" type="parTrans" cxnId="{24392FD5-6E88-47D3-8681-86D06C526696}">
      <dgm:prSet/>
      <dgm:spPr/>
      <dgm:t>
        <a:bodyPr/>
        <a:lstStyle/>
        <a:p>
          <a:endParaRPr lang="en-IN"/>
        </a:p>
      </dgm:t>
    </dgm:pt>
    <dgm:pt modelId="{B2647105-F8DB-424E-A5A9-0B4455098C5E}" type="sibTrans" cxnId="{24392FD5-6E88-47D3-8681-86D06C526696}">
      <dgm:prSet/>
      <dgm:spPr/>
      <dgm:t>
        <a:bodyPr/>
        <a:lstStyle/>
        <a:p>
          <a:endParaRPr lang="en-IN"/>
        </a:p>
      </dgm:t>
    </dgm:pt>
    <dgm:pt modelId="{AD22CC65-F204-4DE1-914F-012BD043BA1A}">
      <dgm:prSet phldrT="[Text]"/>
      <dgm:spPr/>
      <dgm:t>
        <a:bodyPr/>
        <a:lstStyle/>
        <a:p>
          <a:r>
            <a:rPr lang="en-US" dirty="0"/>
            <a:t>Innovation </a:t>
          </a:r>
          <a:endParaRPr lang="en-IN" dirty="0"/>
        </a:p>
      </dgm:t>
    </dgm:pt>
    <dgm:pt modelId="{00B6D0F8-6EA1-4E7A-97B6-39FFFEEFAC96}" type="parTrans" cxnId="{E073E25E-8853-4EAA-9208-F7ED8C3A9202}">
      <dgm:prSet/>
      <dgm:spPr/>
      <dgm:t>
        <a:bodyPr/>
        <a:lstStyle/>
        <a:p>
          <a:endParaRPr lang="en-IN"/>
        </a:p>
      </dgm:t>
    </dgm:pt>
    <dgm:pt modelId="{ECA88B15-5D66-4DDF-9595-833D7518EABB}" type="sibTrans" cxnId="{E073E25E-8853-4EAA-9208-F7ED8C3A9202}">
      <dgm:prSet/>
      <dgm:spPr/>
      <dgm:t>
        <a:bodyPr/>
        <a:lstStyle/>
        <a:p>
          <a:endParaRPr lang="en-IN"/>
        </a:p>
      </dgm:t>
    </dgm:pt>
    <dgm:pt modelId="{C09EDF4B-EEDF-4DC7-BC24-C9E4487CD3CE}">
      <dgm:prSet phldrT="[Text]"/>
      <dgm:spPr/>
      <dgm:t>
        <a:bodyPr/>
        <a:lstStyle/>
        <a:p>
          <a:r>
            <a:rPr lang="en-US" dirty="0" err="1"/>
            <a:t>Ritualisation</a:t>
          </a:r>
          <a:r>
            <a:rPr lang="en-US" dirty="0"/>
            <a:t> </a:t>
          </a:r>
          <a:endParaRPr lang="en-IN" dirty="0"/>
        </a:p>
      </dgm:t>
    </dgm:pt>
    <dgm:pt modelId="{20B2E868-B86B-4675-B0A3-653C13202C52}" type="parTrans" cxnId="{51FAB3F3-F448-4F0A-8FE1-5C633181213E}">
      <dgm:prSet/>
      <dgm:spPr/>
      <dgm:t>
        <a:bodyPr/>
        <a:lstStyle/>
        <a:p>
          <a:endParaRPr lang="en-IN"/>
        </a:p>
      </dgm:t>
    </dgm:pt>
    <dgm:pt modelId="{6B46067B-62C8-4BBB-B7DE-0EBF30E5DFE5}" type="sibTrans" cxnId="{51FAB3F3-F448-4F0A-8FE1-5C633181213E}">
      <dgm:prSet/>
      <dgm:spPr/>
      <dgm:t>
        <a:bodyPr/>
        <a:lstStyle/>
        <a:p>
          <a:endParaRPr lang="en-IN"/>
        </a:p>
      </dgm:t>
    </dgm:pt>
    <dgm:pt modelId="{4C30D12C-0726-472A-9876-FA78574DD53F}">
      <dgm:prSet phldrT="[Text]"/>
      <dgm:spPr/>
      <dgm:t>
        <a:bodyPr/>
        <a:lstStyle/>
        <a:p>
          <a:r>
            <a:rPr lang="en-US" dirty="0"/>
            <a:t>Retreatism</a:t>
          </a:r>
        </a:p>
      </dgm:t>
    </dgm:pt>
    <dgm:pt modelId="{CAE6DF6A-3833-4668-B981-1923601DBDD2}" type="parTrans" cxnId="{C3CBAEAE-A954-4E19-99C1-926C71562464}">
      <dgm:prSet/>
      <dgm:spPr/>
      <dgm:t>
        <a:bodyPr/>
        <a:lstStyle/>
        <a:p>
          <a:endParaRPr lang="en-IN"/>
        </a:p>
      </dgm:t>
    </dgm:pt>
    <dgm:pt modelId="{03282074-E45B-4413-A21A-CBDE4F0E8D3C}" type="sibTrans" cxnId="{C3CBAEAE-A954-4E19-99C1-926C71562464}">
      <dgm:prSet/>
      <dgm:spPr/>
      <dgm:t>
        <a:bodyPr/>
        <a:lstStyle/>
        <a:p>
          <a:endParaRPr lang="en-IN"/>
        </a:p>
      </dgm:t>
    </dgm:pt>
    <dgm:pt modelId="{0F454E00-BB55-4035-94B4-5C14728A6661}">
      <dgm:prSet phldrT="[Text]"/>
      <dgm:spPr/>
      <dgm:t>
        <a:bodyPr/>
        <a:lstStyle/>
        <a:p>
          <a:r>
            <a:rPr lang="en-US" dirty="0"/>
            <a:t>Rebellion</a:t>
          </a:r>
          <a:endParaRPr lang="en-IN" dirty="0"/>
        </a:p>
      </dgm:t>
    </dgm:pt>
    <dgm:pt modelId="{AC5AAEB0-0515-475F-BB4E-CF5AF5CD7DDF}" type="parTrans" cxnId="{D98C8F08-DC80-4181-A2DD-5CD0A870BB31}">
      <dgm:prSet/>
      <dgm:spPr/>
      <dgm:t>
        <a:bodyPr/>
        <a:lstStyle/>
        <a:p>
          <a:endParaRPr lang="en-IN"/>
        </a:p>
      </dgm:t>
    </dgm:pt>
    <dgm:pt modelId="{3364B3AB-A422-4A8C-8160-7416A94A44EC}" type="sibTrans" cxnId="{D98C8F08-DC80-4181-A2DD-5CD0A870BB31}">
      <dgm:prSet/>
      <dgm:spPr/>
      <dgm:t>
        <a:bodyPr/>
        <a:lstStyle/>
        <a:p>
          <a:endParaRPr lang="en-IN"/>
        </a:p>
      </dgm:t>
    </dgm:pt>
    <dgm:pt modelId="{AEB6AB1A-0CB5-4D8E-8B68-E64A3B9FDACE}" type="pres">
      <dgm:prSet presAssocID="{91D60B6A-8358-4673-A929-EF5519BE2130}" presName="composite" presStyleCnt="0">
        <dgm:presLayoutVars>
          <dgm:chMax val="1"/>
          <dgm:dir/>
          <dgm:resizeHandles val="exact"/>
        </dgm:presLayoutVars>
      </dgm:prSet>
      <dgm:spPr/>
      <dgm:t>
        <a:bodyPr/>
        <a:lstStyle/>
        <a:p>
          <a:endParaRPr lang="en-US"/>
        </a:p>
      </dgm:t>
    </dgm:pt>
    <dgm:pt modelId="{78E58D8B-DFF4-4720-A217-E70D0C09EB41}" type="pres">
      <dgm:prSet presAssocID="{91D60B6A-8358-4673-A929-EF5519BE2130}" presName="radial" presStyleCnt="0">
        <dgm:presLayoutVars>
          <dgm:animLvl val="ctr"/>
        </dgm:presLayoutVars>
      </dgm:prSet>
      <dgm:spPr/>
    </dgm:pt>
    <dgm:pt modelId="{BAA0CC77-0E81-484C-80E8-8D0B95F48B9F}" type="pres">
      <dgm:prSet presAssocID="{8AD51730-F701-4E30-8E0A-AD84C6F77460}" presName="centerShape" presStyleLbl="vennNode1" presStyleIdx="0" presStyleCnt="5" custScaleX="83085" custScaleY="78013"/>
      <dgm:spPr/>
      <dgm:t>
        <a:bodyPr/>
        <a:lstStyle/>
        <a:p>
          <a:endParaRPr lang="en-US"/>
        </a:p>
      </dgm:t>
    </dgm:pt>
    <dgm:pt modelId="{6E71F807-046F-49B3-ACB0-A647C6BC992D}" type="pres">
      <dgm:prSet presAssocID="{AD22CC65-F204-4DE1-914F-012BD043BA1A}" presName="node" presStyleLbl="vennNode1" presStyleIdx="1" presStyleCnt="5" custScaleX="180592" custScaleY="164779">
        <dgm:presLayoutVars>
          <dgm:bulletEnabled val="1"/>
        </dgm:presLayoutVars>
      </dgm:prSet>
      <dgm:spPr/>
      <dgm:t>
        <a:bodyPr/>
        <a:lstStyle/>
        <a:p>
          <a:endParaRPr lang="en-US"/>
        </a:p>
      </dgm:t>
    </dgm:pt>
    <dgm:pt modelId="{26114AF6-FB82-4E27-A607-6C3D65891721}" type="pres">
      <dgm:prSet presAssocID="{C09EDF4B-EEDF-4DC7-BC24-C9E4487CD3CE}" presName="node" presStyleLbl="vennNode1" presStyleIdx="2" presStyleCnt="5" custScaleX="153324" custScaleY="154325">
        <dgm:presLayoutVars>
          <dgm:bulletEnabled val="1"/>
        </dgm:presLayoutVars>
      </dgm:prSet>
      <dgm:spPr/>
      <dgm:t>
        <a:bodyPr/>
        <a:lstStyle/>
        <a:p>
          <a:endParaRPr lang="en-US"/>
        </a:p>
      </dgm:t>
    </dgm:pt>
    <dgm:pt modelId="{2421BFDA-5F25-45BE-A0AB-627271F7DF06}" type="pres">
      <dgm:prSet presAssocID="{4C30D12C-0726-472A-9876-FA78574DD53F}" presName="node" presStyleLbl="vennNode1" presStyleIdx="3" presStyleCnt="5" custScaleX="157431" custScaleY="162832" custRadScaleRad="95976">
        <dgm:presLayoutVars>
          <dgm:bulletEnabled val="1"/>
        </dgm:presLayoutVars>
      </dgm:prSet>
      <dgm:spPr/>
      <dgm:t>
        <a:bodyPr/>
        <a:lstStyle/>
        <a:p>
          <a:endParaRPr lang="en-US"/>
        </a:p>
      </dgm:t>
    </dgm:pt>
    <dgm:pt modelId="{BD9CE047-1DA6-4961-8DEA-3398E748CC48}" type="pres">
      <dgm:prSet presAssocID="{0F454E00-BB55-4035-94B4-5C14728A6661}" presName="node" presStyleLbl="vennNode1" presStyleIdx="4" presStyleCnt="5" custScaleX="177108" custScaleY="169765" custRadScaleRad="109059">
        <dgm:presLayoutVars>
          <dgm:bulletEnabled val="1"/>
        </dgm:presLayoutVars>
      </dgm:prSet>
      <dgm:spPr/>
      <dgm:t>
        <a:bodyPr/>
        <a:lstStyle/>
        <a:p>
          <a:endParaRPr lang="en-US"/>
        </a:p>
      </dgm:t>
    </dgm:pt>
  </dgm:ptLst>
  <dgm:cxnLst>
    <dgm:cxn modelId="{25F8EEDA-C6A6-425C-888F-1155C4B43A40}" type="presOf" srcId="{C09EDF4B-EEDF-4DC7-BC24-C9E4487CD3CE}" destId="{26114AF6-FB82-4E27-A607-6C3D65891721}" srcOrd="0" destOrd="0" presId="urn:microsoft.com/office/officeart/2005/8/layout/radial3"/>
    <dgm:cxn modelId="{B979F1EA-90C9-4B4F-8870-1D37A062CADC}" type="presOf" srcId="{AD22CC65-F204-4DE1-914F-012BD043BA1A}" destId="{6E71F807-046F-49B3-ACB0-A647C6BC992D}" srcOrd="0" destOrd="0" presId="urn:microsoft.com/office/officeart/2005/8/layout/radial3"/>
    <dgm:cxn modelId="{E073E25E-8853-4EAA-9208-F7ED8C3A9202}" srcId="{8AD51730-F701-4E30-8E0A-AD84C6F77460}" destId="{AD22CC65-F204-4DE1-914F-012BD043BA1A}" srcOrd="0" destOrd="0" parTransId="{00B6D0F8-6EA1-4E7A-97B6-39FFFEEFAC96}" sibTransId="{ECA88B15-5D66-4DDF-9595-833D7518EABB}"/>
    <dgm:cxn modelId="{D98C8F08-DC80-4181-A2DD-5CD0A870BB31}" srcId="{8AD51730-F701-4E30-8E0A-AD84C6F77460}" destId="{0F454E00-BB55-4035-94B4-5C14728A6661}" srcOrd="3" destOrd="0" parTransId="{AC5AAEB0-0515-475F-BB4E-CF5AF5CD7DDF}" sibTransId="{3364B3AB-A422-4A8C-8160-7416A94A44EC}"/>
    <dgm:cxn modelId="{C3CBAEAE-A954-4E19-99C1-926C71562464}" srcId="{8AD51730-F701-4E30-8E0A-AD84C6F77460}" destId="{4C30D12C-0726-472A-9876-FA78574DD53F}" srcOrd="2" destOrd="0" parTransId="{CAE6DF6A-3833-4668-B981-1923601DBDD2}" sibTransId="{03282074-E45B-4413-A21A-CBDE4F0E8D3C}"/>
    <dgm:cxn modelId="{6240FEEF-749F-4727-B5C5-33558F1B082E}" type="presOf" srcId="{4C30D12C-0726-472A-9876-FA78574DD53F}" destId="{2421BFDA-5F25-45BE-A0AB-627271F7DF06}" srcOrd="0" destOrd="0" presId="urn:microsoft.com/office/officeart/2005/8/layout/radial3"/>
    <dgm:cxn modelId="{51FAB3F3-F448-4F0A-8FE1-5C633181213E}" srcId="{8AD51730-F701-4E30-8E0A-AD84C6F77460}" destId="{C09EDF4B-EEDF-4DC7-BC24-C9E4487CD3CE}" srcOrd="1" destOrd="0" parTransId="{20B2E868-B86B-4675-B0A3-653C13202C52}" sibTransId="{6B46067B-62C8-4BBB-B7DE-0EBF30E5DFE5}"/>
    <dgm:cxn modelId="{E2192869-DB2D-43D3-84C2-F6D8829CC7C3}" type="presOf" srcId="{8AD51730-F701-4E30-8E0A-AD84C6F77460}" destId="{BAA0CC77-0E81-484C-80E8-8D0B95F48B9F}" srcOrd="0" destOrd="0" presId="urn:microsoft.com/office/officeart/2005/8/layout/radial3"/>
    <dgm:cxn modelId="{599B52E7-F5E1-42D9-8E25-C9E88BF3B717}" type="presOf" srcId="{0F454E00-BB55-4035-94B4-5C14728A6661}" destId="{BD9CE047-1DA6-4961-8DEA-3398E748CC48}" srcOrd="0" destOrd="0" presId="urn:microsoft.com/office/officeart/2005/8/layout/radial3"/>
    <dgm:cxn modelId="{D5606AAC-F251-46AF-88A1-805B79990240}" type="presOf" srcId="{91D60B6A-8358-4673-A929-EF5519BE2130}" destId="{AEB6AB1A-0CB5-4D8E-8B68-E64A3B9FDACE}" srcOrd="0" destOrd="0" presId="urn:microsoft.com/office/officeart/2005/8/layout/radial3"/>
    <dgm:cxn modelId="{24392FD5-6E88-47D3-8681-86D06C526696}" srcId="{91D60B6A-8358-4673-A929-EF5519BE2130}" destId="{8AD51730-F701-4E30-8E0A-AD84C6F77460}" srcOrd="0" destOrd="0" parTransId="{5E66E1EC-A1F2-4889-B9C3-814B5EB204EF}" sibTransId="{B2647105-F8DB-424E-A5A9-0B4455098C5E}"/>
    <dgm:cxn modelId="{4A490331-8889-438B-A5A2-660B8AD41581}" type="presParOf" srcId="{AEB6AB1A-0CB5-4D8E-8B68-E64A3B9FDACE}" destId="{78E58D8B-DFF4-4720-A217-E70D0C09EB41}" srcOrd="0" destOrd="0" presId="urn:microsoft.com/office/officeart/2005/8/layout/radial3"/>
    <dgm:cxn modelId="{A32D0EFD-005C-487B-824D-7F913A0539B0}" type="presParOf" srcId="{78E58D8B-DFF4-4720-A217-E70D0C09EB41}" destId="{BAA0CC77-0E81-484C-80E8-8D0B95F48B9F}" srcOrd="0" destOrd="0" presId="urn:microsoft.com/office/officeart/2005/8/layout/radial3"/>
    <dgm:cxn modelId="{395E0B90-A826-456B-B5A5-3C437E12ABF5}" type="presParOf" srcId="{78E58D8B-DFF4-4720-A217-E70D0C09EB41}" destId="{6E71F807-046F-49B3-ACB0-A647C6BC992D}" srcOrd="1" destOrd="0" presId="urn:microsoft.com/office/officeart/2005/8/layout/radial3"/>
    <dgm:cxn modelId="{BB8A78F0-2BC1-4CE6-96DD-006C999C7882}" type="presParOf" srcId="{78E58D8B-DFF4-4720-A217-E70D0C09EB41}" destId="{26114AF6-FB82-4E27-A607-6C3D65891721}" srcOrd="2" destOrd="0" presId="urn:microsoft.com/office/officeart/2005/8/layout/radial3"/>
    <dgm:cxn modelId="{17D791B1-3301-4CA1-8A30-55E69CD30F57}" type="presParOf" srcId="{78E58D8B-DFF4-4720-A217-E70D0C09EB41}" destId="{2421BFDA-5F25-45BE-A0AB-627271F7DF06}" srcOrd="3" destOrd="0" presId="urn:microsoft.com/office/officeart/2005/8/layout/radial3"/>
    <dgm:cxn modelId="{D7CC72A3-BAD8-4BB9-B1DF-9DA9C225F7CB}" type="presParOf" srcId="{78E58D8B-DFF4-4720-A217-E70D0C09EB41}" destId="{BD9CE047-1DA6-4961-8DEA-3398E748CC48}" srcOrd="4" destOrd="0" presId="urn:microsoft.com/office/officeart/2005/8/layout/radial3"/>
  </dgm:cxnLst>
  <dgm:bg/>
  <dgm:whole/>
  <dgm:extLst>
    <a:ext uri="http://schemas.microsoft.com/office/drawing/2008/diagram">
      <dsp:dataModelExt xmlns:dsp="http://schemas.microsoft.com/office/drawing/2008/diagram" xmlns=""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6150038" cy="6447933"/>
        <a:chOff x="0" y="0"/>
        <a:chExt cx="6150038" cy="6447933"/>
      </a:xfrm>
    </dsp:grpSpPr>
    <dsp:sp modelId="{14AC3456-0D48-485B-B577-EDED9CCA7352}">
      <dsp:nvSpPr>
        <dsp:cNvPr id="4" name="Hexagon 3"/>
        <dsp:cNvSpPr/>
      </dsp:nvSpPr>
      <dsp:spPr bwMode="white">
        <a:xfrm>
          <a:off x="1997035" y="0"/>
          <a:ext cx="0" cy="0"/>
        </a:xfrm>
        <a:prstGeom prst="hexagon">
          <a:avLst>
            <a:gd name="adj" fmla="val 28899"/>
            <a:gd name="vf" fmla="val 115470"/>
          </a:avLst>
        </a:prstGeom>
      </dsp:spPr>
      <dsp:style>
        <a:lnRef idx="0">
          <a:schemeClr val="accent1"/>
        </a:lnRef>
        <a:fillRef idx="1">
          <a:schemeClr val="accent1">
            <a:tint val="40000"/>
          </a:schemeClr>
        </a:fillRef>
        <a:effectRef idx="0">
          <a:scrgbClr r="0" g="0" b="0"/>
        </a:effectRef>
        <a:fontRef idx="minor"/>
      </dsp:style>
      <dsp:txXfrm>
        <a:off x="1997035" y="0"/>
        <a:ext cx="0" cy="0"/>
      </dsp:txXfrm>
    </dsp:sp>
    <dsp:sp modelId="{D09A9757-4CB5-48DA-8A6A-7284007990ED}">
      <dsp:nvSpPr>
        <dsp:cNvPr id="3" name="Hexagon 2"/>
        <dsp:cNvSpPr/>
      </dsp:nvSpPr>
      <dsp:spPr bwMode="white">
        <a:xfrm>
          <a:off x="3749796" y="2080103"/>
          <a:ext cx="2643902" cy="2287082"/>
        </a:xfrm>
        <a:prstGeom prst="hexagon">
          <a:avLst>
            <a:gd name="adj" fmla="val 28570"/>
            <a:gd name="vf" fmla="val 115470"/>
          </a:avLst>
        </a:prstGeom>
      </dsp:spPr>
      <dsp:style>
        <a:lnRef idx="2">
          <a:schemeClr val="accent1">
            <a:shade val="80000"/>
          </a:schemeClr>
        </a:lnRef>
        <a:fillRef idx="1">
          <a:schemeClr val="lt1"/>
        </a:fillRef>
        <a:effectRef idx="0">
          <a:scrgbClr r="0" g="0" b="0"/>
        </a:effectRef>
        <a:fontRef idx="minor">
          <a:schemeClr val="lt1"/>
        </a:fontRef>
      </dsp:style>
      <dsp:txBody>
        <a:bodyPr lIns="21590" tIns="21590" rIns="21590" bIns="21590"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US" dirty="0">
              <a:solidFill>
                <a:schemeClr val="dk1"/>
              </a:solidFill>
            </a:rPr>
            <a:t>Factors affecting social change</a:t>
          </a:r>
          <a:endParaRPr lang="en-IN" dirty="0">
            <a:solidFill>
              <a:schemeClr val="dk1"/>
            </a:solidFill>
          </a:endParaRPr>
        </a:p>
      </dsp:txBody>
      <dsp:txXfrm>
        <a:off x="3749796" y="2080103"/>
        <a:ext cx="2643902" cy="2287082"/>
      </dsp:txXfrm>
    </dsp:sp>
    <dsp:sp modelId="{1DF861D3-5921-47A6-9D25-CCC46E54925D}">
      <dsp:nvSpPr>
        <dsp:cNvPr id="6" name="Hexagon 5"/>
        <dsp:cNvSpPr/>
      </dsp:nvSpPr>
      <dsp:spPr bwMode="white">
        <a:xfrm>
          <a:off x="5405386" y="985889"/>
          <a:ext cx="997536" cy="859509"/>
        </a:xfrm>
        <a:prstGeom prst="hexagon">
          <a:avLst>
            <a:gd name="adj" fmla="val 28899"/>
            <a:gd name="vf" fmla="val 115470"/>
          </a:avLst>
        </a:prstGeom>
      </dsp:spPr>
      <dsp:style>
        <a:lnRef idx="0">
          <a:schemeClr val="accent1"/>
        </a:lnRef>
        <a:fillRef idx="1">
          <a:schemeClr val="accent1">
            <a:tint val="40000"/>
          </a:schemeClr>
        </a:fillRef>
        <a:effectRef idx="0">
          <a:scrgbClr r="0" g="0" b="0"/>
        </a:effectRef>
        <a:fontRef idx="minor"/>
      </dsp:style>
      <dsp:txXfrm>
        <a:off x="5405386" y="985889"/>
        <a:ext cx="997536" cy="859509"/>
      </dsp:txXfrm>
    </dsp:sp>
    <dsp:sp modelId="{193B6413-F1BC-45A5-9A3B-55AAE1BC4F13}">
      <dsp:nvSpPr>
        <dsp:cNvPr id="5" name="Hexagon 4"/>
        <dsp:cNvSpPr/>
      </dsp:nvSpPr>
      <dsp:spPr bwMode="white">
        <a:xfrm>
          <a:off x="3993337" y="0"/>
          <a:ext cx="2166659" cy="1874414"/>
        </a:xfrm>
        <a:prstGeom prst="hexagon">
          <a:avLst>
            <a:gd name="adj" fmla="val 28570"/>
            <a:gd name="vf" fmla="val 115470"/>
          </a:avLst>
        </a:prstGeom>
      </dsp:spPr>
      <dsp:style>
        <a:lnRef idx="2">
          <a:schemeClr val="accent1">
            <a:shade val="80000"/>
          </a:schemeClr>
        </a:lnRef>
        <a:fillRef idx="1">
          <a:schemeClr val="lt1"/>
        </a:fillRef>
        <a:effectRef idx="0">
          <a:scrgbClr r="0" g="0" b="0"/>
        </a:effectRef>
        <a:fontRef idx="minor">
          <a:schemeClr val="lt1"/>
        </a:fontRef>
      </dsp:style>
      <dsp:txBody>
        <a:bodyPr lIns="21590" tIns="21590" rIns="21590" bIns="21590"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US" dirty="0">
              <a:solidFill>
                <a:schemeClr val="dk1"/>
              </a:solidFill>
            </a:rPr>
            <a:t>Cultural</a:t>
          </a:r>
          <a:endParaRPr>
            <a:solidFill>
              <a:schemeClr val="dk1"/>
            </a:solidFill>
          </a:endParaRPr>
        </a:p>
      </dsp:txBody>
      <dsp:txXfrm>
        <a:off x="3993337" y="0"/>
        <a:ext cx="2166659" cy="1874414"/>
      </dsp:txXfrm>
    </dsp:sp>
    <dsp:sp modelId="{D1352C29-92D3-4243-9F9C-05E33207FC5F}">
      <dsp:nvSpPr>
        <dsp:cNvPr id="8" name="Hexagon 7"/>
        <dsp:cNvSpPr/>
      </dsp:nvSpPr>
      <dsp:spPr bwMode="white">
        <a:xfrm>
          <a:off x="6569588" y="2592714"/>
          <a:ext cx="997536" cy="859509"/>
        </a:xfrm>
        <a:prstGeom prst="hexagon">
          <a:avLst>
            <a:gd name="adj" fmla="val 28899"/>
            <a:gd name="vf" fmla="val 115470"/>
          </a:avLst>
        </a:prstGeom>
      </dsp:spPr>
      <dsp:style>
        <a:lnRef idx="0">
          <a:schemeClr val="accent1"/>
        </a:lnRef>
        <a:fillRef idx="1">
          <a:schemeClr val="accent1">
            <a:tint val="40000"/>
          </a:schemeClr>
        </a:fillRef>
        <a:effectRef idx="0">
          <a:scrgbClr r="0" g="0" b="0"/>
        </a:effectRef>
        <a:fontRef idx="minor"/>
      </dsp:style>
      <dsp:txXfrm>
        <a:off x="6569588" y="2592714"/>
        <a:ext cx="997536" cy="859509"/>
      </dsp:txXfrm>
    </dsp:sp>
    <dsp:sp modelId="{7EEA70FA-8A0C-46A7-8869-C13679470549}">
      <dsp:nvSpPr>
        <dsp:cNvPr id="7" name="Hexagon 6"/>
        <dsp:cNvSpPr/>
      </dsp:nvSpPr>
      <dsp:spPr bwMode="white">
        <a:xfrm>
          <a:off x="5980415" y="1152890"/>
          <a:ext cx="2166659" cy="1874414"/>
        </a:xfrm>
        <a:prstGeom prst="hexagon">
          <a:avLst>
            <a:gd name="adj" fmla="val 28570"/>
            <a:gd name="vf" fmla="val 115470"/>
          </a:avLst>
        </a:prstGeom>
      </dsp:spPr>
      <dsp:style>
        <a:lnRef idx="2">
          <a:schemeClr val="accent1">
            <a:shade val="80000"/>
          </a:schemeClr>
        </a:lnRef>
        <a:fillRef idx="1">
          <a:schemeClr val="lt1"/>
        </a:fillRef>
        <a:effectRef idx="0">
          <a:scrgbClr r="0" g="0" b="0"/>
        </a:effectRef>
        <a:fontRef idx="minor">
          <a:schemeClr val="lt1"/>
        </a:fontRef>
      </dsp:style>
      <dsp:txBody>
        <a:bodyPr lIns="21590" tIns="21590" rIns="21590" bIns="21590"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US" dirty="0">
              <a:solidFill>
                <a:schemeClr val="dk1"/>
              </a:solidFill>
            </a:rPr>
            <a:t>Biological</a:t>
          </a:r>
          <a:endParaRPr lang="en-IN" dirty="0">
            <a:solidFill>
              <a:schemeClr val="dk1"/>
            </a:solidFill>
          </a:endParaRPr>
        </a:p>
      </dsp:txBody>
      <dsp:txXfrm>
        <a:off x="5980415" y="1152890"/>
        <a:ext cx="2166659" cy="1874414"/>
      </dsp:txXfrm>
    </dsp:sp>
    <dsp:sp modelId="{1FF116B0-50C8-447B-8BCA-51ED7E0776BA}">
      <dsp:nvSpPr>
        <dsp:cNvPr id="10" name="Hexagon 9"/>
        <dsp:cNvSpPr/>
      </dsp:nvSpPr>
      <dsp:spPr bwMode="white">
        <a:xfrm>
          <a:off x="5760858" y="4406517"/>
          <a:ext cx="997536" cy="859509"/>
        </a:xfrm>
        <a:prstGeom prst="hexagon">
          <a:avLst>
            <a:gd name="adj" fmla="val 28899"/>
            <a:gd name="vf" fmla="val 115470"/>
          </a:avLst>
        </a:prstGeom>
      </dsp:spPr>
      <dsp:style>
        <a:lnRef idx="0">
          <a:schemeClr val="accent1"/>
        </a:lnRef>
        <a:fillRef idx="1">
          <a:schemeClr val="accent1">
            <a:tint val="40000"/>
          </a:schemeClr>
        </a:fillRef>
        <a:effectRef idx="0">
          <a:scrgbClr r="0" g="0" b="0"/>
        </a:effectRef>
        <a:fontRef idx="minor"/>
      </dsp:style>
      <dsp:txXfrm>
        <a:off x="5760858" y="4406517"/>
        <a:ext cx="997536" cy="859509"/>
      </dsp:txXfrm>
    </dsp:sp>
    <dsp:sp modelId="{823EE6B2-DC49-4D42-AAC0-7A02B5112E67}">
      <dsp:nvSpPr>
        <dsp:cNvPr id="9" name="Hexagon 8"/>
        <dsp:cNvSpPr/>
      </dsp:nvSpPr>
      <dsp:spPr bwMode="white">
        <a:xfrm>
          <a:off x="5980415" y="3419339"/>
          <a:ext cx="2166659" cy="1874414"/>
        </a:xfrm>
        <a:prstGeom prst="hexagon">
          <a:avLst>
            <a:gd name="adj" fmla="val 28570"/>
            <a:gd name="vf" fmla="val 115470"/>
          </a:avLst>
        </a:prstGeom>
      </dsp:spPr>
      <dsp:style>
        <a:lnRef idx="2">
          <a:schemeClr val="accent1">
            <a:shade val="80000"/>
          </a:schemeClr>
        </a:lnRef>
        <a:fillRef idx="1">
          <a:schemeClr val="lt1"/>
        </a:fillRef>
        <a:effectRef idx="0">
          <a:scrgbClr r="0" g="0" b="0"/>
        </a:effectRef>
        <a:fontRef idx="minor">
          <a:schemeClr val="lt1"/>
        </a:fontRef>
      </dsp:style>
      <dsp:txBody>
        <a:bodyPr lIns="21590" tIns="21590" rIns="21590" bIns="21590"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US" dirty="0">
              <a:solidFill>
                <a:schemeClr val="dk1"/>
              </a:solidFill>
            </a:rPr>
            <a:t>Population</a:t>
          </a:r>
          <a:endParaRPr>
            <a:solidFill>
              <a:schemeClr val="dk1"/>
            </a:solidFill>
          </a:endParaRPr>
        </a:p>
      </dsp:txBody>
      <dsp:txXfrm>
        <a:off x="5980415" y="3419339"/>
        <a:ext cx="2166659" cy="1874414"/>
      </dsp:txXfrm>
    </dsp:sp>
    <dsp:sp modelId="{40FA70BD-5999-4131-85DB-3E4C0ACBC93E}">
      <dsp:nvSpPr>
        <dsp:cNvPr id="12" name="Hexagon 11"/>
        <dsp:cNvSpPr/>
      </dsp:nvSpPr>
      <dsp:spPr bwMode="white">
        <a:xfrm>
          <a:off x="3754716" y="4594797"/>
          <a:ext cx="997536" cy="859509"/>
        </a:xfrm>
        <a:prstGeom prst="hexagon">
          <a:avLst>
            <a:gd name="adj" fmla="val 28899"/>
            <a:gd name="vf" fmla="val 115470"/>
          </a:avLst>
        </a:prstGeom>
      </dsp:spPr>
      <dsp:style>
        <a:lnRef idx="0">
          <a:schemeClr val="accent1"/>
        </a:lnRef>
        <a:fillRef idx="1">
          <a:schemeClr val="accent1">
            <a:tint val="40000"/>
          </a:schemeClr>
        </a:fillRef>
        <a:effectRef idx="0">
          <a:scrgbClr r="0" g="0" b="0"/>
        </a:effectRef>
        <a:fontRef idx="minor"/>
      </dsp:style>
      <dsp:txXfrm>
        <a:off x="3754716" y="4594797"/>
        <a:ext cx="997536" cy="859509"/>
      </dsp:txXfrm>
    </dsp:sp>
    <dsp:sp modelId="{15C08B44-F7DF-46E7-8845-8C3C29E34F5E}">
      <dsp:nvSpPr>
        <dsp:cNvPr id="11" name="Hexagon 10"/>
        <dsp:cNvSpPr/>
      </dsp:nvSpPr>
      <dsp:spPr bwMode="white">
        <a:xfrm>
          <a:off x="3993337" y="4573519"/>
          <a:ext cx="2166659" cy="1874414"/>
        </a:xfrm>
        <a:prstGeom prst="hexagon">
          <a:avLst>
            <a:gd name="adj" fmla="val 28570"/>
            <a:gd name="vf" fmla="val 115470"/>
          </a:avLst>
        </a:prstGeom>
      </dsp:spPr>
      <dsp:style>
        <a:lnRef idx="2">
          <a:schemeClr val="accent1">
            <a:shade val="80000"/>
          </a:schemeClr>
        </a:lnRef>
        <a:fillRef idx="1">
          <a:schemeClr val="lt1"/>
        </a:fillRef>
        <a:effectRef idx="0">
          <a:scrgbClr r="0" g="0" b="0"/>
        </a:effectRef>
        <a:fontRef idx="minor">
          <a:schemeClr val="lt1"/>
        </a:fontRef>
      </dsp:style>
      <dsp:txBody>
        <a:bodyPr lIns="21590" tIns="21590" rIns="21590" bIns="21590"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US" dirty="0">
              <a:solidFill>
                <a:schemeClr val="dk1"/>
              </a:solidFill>
            </a:rPr>
            <a:t>Environmental</a:t>
          </a:r>
          <a:endParaRPr>
            <a:solidFill>
              <a:schemeClr val="dk1"/>
            </a:solidFill>
          </a:endParaRPr>
        </a:p>
      </dsp:txBody>
      <dsp:txXfrm>
        <a:off x="3993337" y="4573519"/>
        <a:ext cx="2166659" cy="1874414"/>
      </dsp:txXfrm>
    </dsp:sp>
    <dsp:sp modelId="{3C157AFE-51FF-4D65-8A20-F8E2767B0626}">
      <dsp:nvSpPr>
        <dsp:cNvPr id="14" name="Hexagon 13"/>
        <dsp:cNvSpPr/>
      </dsp:nvSpPr>
      <dsp:spPr bwMode="white">
        <a:xfrm>
          <a:off x="2571448" y="2988617"/>
          <a:ext cx="997536" cy="859509"/>
        </a:xfrm>
        <a:prstGeom prst="hexagon">
          <a:avLst>
            <a:gd name="adj" fmla="val 28899"/>
            <a:gd name="vf" fmla="val 115470"/>
          </a:avLst>
        </a:prstGeom>
      </dsp:spPr>
      <dsp:style>
        <a:lnRef idx="0">
          <a:schemeClr val="accent1"/>
        </a:lnRef>
        <a:fillRef idx="1">
          <a:schemeClr val="accent1">
            <a:tint val="40000"/>
          </a:schemeClr>
        </a:fillRef>
        <a:effectRef idx="0">
          <a:scrgbClr r="0" g="0" b="0"/>
        </a:effectRef>
        <a:fontRef idx="minor"/>
      </dsp:style>
      <dsp:txXfrm>
        <a:off x="2571448" y="2988617"/>
        <a:ext cx="997536" cy="859509"/>
      </dsp:txXfrm>
    </dsp:sp>
    <dsp:sp modelId="{297AE49B-DE8E-41C6-AE32-65F18FE25FC0}">
      <dsp:nvSpPr>
        <dsp:cNvPr id="13" name="Hexagon 12"/>
        <dsp:cNvSpPr/>
      </dsp:nvSpPr>
      <dsp:spPr bwMode="white">
        <a:xfrm>
          <a:off x="1997035" y="3420628"/>
          <a:ext cx="2166659" cy="1874414"/>
        </a:xfrm>
        <a:prstGeom prst="hexagon">
          <a:avLst>
            <a:gd name="adj" fmla="val 28570"/>
            <a:gd name="vf" fmla="val 115470"/>
          </a:avLst>
        </a:prstGeom>
      </dsp:spPr>
      <dsp:style>
        <a:lnRef idx="2">
          <a:schemeClr val="accent1">
            <a:shade val="80000"/>
          </a:schemeClr>
        </a:lnRef>
        <a:fillRef idx="1">
          <a:schemeClr val="lt1"/>
        </a:fillRef>
        <a:effectRef idx="0">
          <a:scrgbClr r="0" g="0" b="0"/>
        </a:effectRef>
        <a:fontRef idx="minor">
          <a:schemeClr val="lt1"/>
        </a:fontRef>
      </dsp:style>
      <dsp:txBody>
        <a:bodyPr lIns="21590" tIns="21590" rIns="21590" bIns="21590"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US" dirty="0">
              <a:solidFill>
                <a:schemeClr val="dk1"/>
              </a:solidFill>
            </a:rPr>
            <a:t>Psychological</a:t>
          </a:r>
          <a:endParaRPr>
            <a:solidFill>
              <a:schemeClr val="dk1"/>
            </a:solidFill>
          </a:endParaRPr>
        </a:p>
      </dsp:txBody>
      <dsp:txXfrm>
        <a:off x="1997035" y="3420628"/>
        <a:ext cx="2166659" cy="1874414"/>
      </dsp:txXfrm>
    </dsp:sp>
    <dsp:sp modelId="{F45666D5-8154-4779-9AFE-434838F96B26}">
      <dsp:nvSpPr>
        <dsp:cNvPr id="15" name="Hexagon 14"/>
        <dsp:cNvSpPr/>
      </dsp:nvSpPr>
      <dsp:spPr bwMode="white">
        <a:xfrm>
          <a:off x="1997035" y="1150311"/>
          <a:ext cx="2166659" cy="1874414"/>
        </a:xfrm>
        <a:prstGeom prst="hexagon">
          <a:avLst>
            <a:gd name="adj" fmla="val 28570"/>
            <a:gd name="vf" fmla="val 115470"/>
          </a:avLst>
        </a:prstGeom>
      </dsp:spPr>
      <dsp:style>
        <a:lnRef idx="2">
          <a:schemeClr val="accent1">
            <a:shade val="80000"/>
          </a:schemeClr>
        </a:lnRef>
        <a:fillRef idx="1">
          <a:schemeClr val="lt1"/>
        </a:fillRef>
        <a:effectRef idx="0">
          <a:scrgbClr r="0" g="0" b="0"/>
        </a:effectRef>
        <a:fontRef idx="minor">
          <a:schemeClr val="lt1"/>
        </a:fontRef>
      </dsp:style>
      <dsp:txBody>
        <a:bodyPr lIns="21590" tIns="21590" rIns="21590" bIns="21590" anchor="ctr"/>
        <a:lstStyle>
          <a:lvl1pPr algn="ctr">
            <a:defRPr sz="1700"/>
          </a:lvl1pPr>
          <a:lvl2pPr marL="114300" indent="-114300" algn="ctr">
            <a:defRPr sz="1300"/>
          </a:lvl2pPr>
          <a:lvl3pPr marL="228600" indent="-114300" algn="ctr">
            <a:defRPr sz="1300"/>
          </a:lvl3pPr>
          <a:lvl4pPr marL="342900" indent="-114300" algn="ctr">
            <a:defRPr sz="1300"/>
          </a:lvl4pPr>
          <a:lvl5pPr marL="457200" indent="-114300" algn="ctr">
            <a:defRPr sz="1300"/>
          </a:lvl5pPr>
          <a:lvl6pPr marL="571500" indent="-114300" algn="ctr">
            <a:defRPr sz="1300"/>
          </a:lvl6pPr>
          <a:lvl7pPr marL="685800" indent="-114300" algn="ctr">
            <a:defRPr sz="1300"/>
          </a:lvl7pPr>
          <a:lvl8pPr marL="800100" indent="-114300" algn="ctr">
            <a:defRPr sz="1300"/>
          </a:lvl8pPr>
          <a:lvl9pPr marL="914400" indent="-114300" algn="ctr">
            <a:defRPr sz="1300"/>
          </a:lvl9pPr>
        </a:lstStyle>
        <a:p>
          <a:pPr lvl="0">
            <a:lnSpc>
              <a:spcPct val="100000"/>
            </a:lnSpc>
            <a:spcBef>
              <a:spcPct val="0"/>
            </a:spcBef>
            <a:spcAft>
              <a:spcPct val="35000"/>
            </a:spcAft>
          </a:pPr>
          <a:r>
            <a:rPr lang="en-US" dirty="0">
              <a:solidFill>
                <a:schemeClr val="dk1"/>
              </a:solidFill>
            </a:rPr>
            <a:t>Technological</a:t>
          </a:r>
          <a:endParaRPr lang="en-IN" dirty="0">
            <a:solidFill>
              <a:schemeClr val="dk1"/>
            </a:solidFill>
          </a:endParaRPr>
        </a:p>
      </dsp:txBody>
      <dsp:txXfrm>
        <a:off x="1997035" y="1150311"/>
        <a:ext cx="2166659" cy="1874414"/>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5184742" cy="5184742"/>
        <a:chOff x="0" y="0"/>
        <a:chExt cx="5184742" cy="5184742"/>
      </a:xfrm>
    </dsp:grpSpPr>
    <dsp:sp modelId="{BAA0CC77-0E81-484C-80E8-8D0B95F48B9F}">
      <dsp:nvSpPr>
        <dsp:cNvPr id="3" name="Oval 2"/>
        <dsp:cNvSpPr/>
      </dsp:nvSpPr>
      <dsp:spPr bwMode="white">
        <a:xfrm>
          <a:off x="2857950" y="1152165"/>
          <a:ext cx="2880412" cy="2880412"/>
        </a:xfrm>
        <a:prstGeom prst="ellipse">
          <a:avLst/>
        </a:prstGeom>
      </dsp:spPr>
      <dsp:style>
        <a:lnRef idx="2">
          <a:schemeClr val="lt1"/>
        </a:lnRef>
        <a:fillRef idx="1">
          <a:schemeClr val="accent2">
            <a:alpha val="50000"/>
          </a:schemeClr>
        </a:fillRef>
        <a:effectRef idx="0">
          <a:scrgbClr r="0" g="0" b="0"/>
        </a:effectRef>
        <a:fontRef idx="minor">
          <a:schemeClr val="tx1"/>
        </a:fontRef>
      </dsp:style>
      <dsp:txBody>
        <a:bodyPr lIns="72390" tIns="72390" rIns="72390" bIns="72390" anchor="ctr"/>
        <a:lstStyle>
          <a:lvl1pPr algn="ctr">
            <a:defRPr sz="5700"/>
          </a:lvl1pPr>
          <a:lvl2pPr marL="285750" indent="-285750" algn="ctr">
            <a:defRPr sz="4400"/>
          </a:lvl2pPr>
          <a:lvl3pPr marL="571500" indent="-285750" algn="ctr">
            <a:defRPr sz="4400"/>
          </a:lvl3pPr>
          <a:lvl4pPr marL="857250" indent="-285750" algn="ctr">
            <a:defRPr sz="4400"/>
          </a:lvl4pPr>
          <a:lvl5pPr marL="1143000" indent="-285750" algn="ctr">
            <a:defRPr sz="4400"/>
          </a:lvl5pPr>
          <a:lvl6pPr marL="1428750" indent="-285750" algn="ctr">
            <a:defRPr sz="4400"/>
          </a:lvl6pPr>
          <a:lvl7pPr marL="1714500" indent="-285750" algn="ctr">
            <a:defRPr sz="4400"/>
          </a:lvl7pPr>
          <a:lvl8pPr marL="2000250" indent="-285750" algn="ctr">
            <a:defRPr sz="4400"/>
          </a:lvl8pPr>
          <a:lvl9pPr marL="2286000" indent="-285750" algn="ctr">
            <a:defRPr sz="4400"/>
          </a:lvl9pPr>
        </a:lstStyle>
        <a:p>
          <a:pPr lvl="0">
            <a:lnSpc>
              <a:spcPct val="100000"/>
            </a:lnSpc>
            <a:spcBef>
              <a:spcPct val="0"/>
            </a:spcBef>
            <a:spcAft>
              <a:spcPct val="35000"/>
            </a:spcAft>
          </a:pPr>
          <a:r>
            <a:rPr lang="en-US" dirty="0"/>
            <a:t>Types</a:t>
          </a:r>
        </a:p>
      </dsp:txBody>
      <dsp:txXfrm>
        <a:off x="2857950" y="1152165"/>
        <a:ext cx="2880412" cy="2880412"/>
      </dsp:txXfrm>
    </dsp:sp>
    <dsp:sp modelId="{6E71F807-046F-49B3-ACB0-A647C6BC992D}">
      <dsp:nvSpPr>
        <dsp:cNvPr id="4" name="Oval 3"/>
        <dsp:cNvSpPr/>
      </dsp:nvSpPr>
      <dsp:spPr bwMode="white">
        <a:xfrm>
          <a:off x="3578053" y="0"/>
          <a:ext cx="1440206" cy="1440206"/>
        </a:xfrm>
        <a:prstGeom prst="ellipse">
          <a:avLst/>
        </a:prstGeom>
      </dsp:spPr>
      <dsp:style>
        <a:lnRef idx="2">
          <a:schemeClr val="lt1"/>
        </a:lnRef>
        <a:fillRef idx="1">
          <a:schemeClr val="accent3">
            <a:alpha val="50000"/>
          </a:schemeClr>
        </a:fillRef>
        <a:effectRef idx="0">
          <a:scrgbClr r="0" g="0" b="0"/>
        </a:effectRef>
        <a:fontRef idx="minor">
          <a:schemeClr val="tx1"/>
        </a:fontRef>
      </dsp:style>
      <dsp:txBody>
        <a:bodyPr lIns="16510" tIns="16510" rIns="16510" bIns="16510" anchor="ctr"/>
        <a:lstStyle>
          <a:lvl1pPr algn="ctr">
            <a:defRPr sz="1300"/>
          </a:lvl1pPr>
          <a:lvl2pPr marL="57150" indent="-57150" algn="ctr">
            <a:defRPr sz="1000"/>
          </a:lvl2pPr>
          <a:lvl3pPr marL="114300" indent="-57150" algn="ctr">
            <a:defRPr sz="1000"/>
          </a:lvl3pPr>
          <a:lvl4pPr marL="171450" indent="-57150" algn="ctr">
            <a:defRPr sz="1000"/>
          </a:lvl4pPr>
          <a:lvl5pPr marL="228600" indent="-57150" algn="ctr">
            <a:defRPr sz="1000"/>
          </a:lvl5pPr>
          <a:lvl6pPr marL="285750" indent="-57150" algn="ctr">
            <a:defRPr sz="1000"/>
          </a:lvl6pPr>
          <a:lvl7pPr marL="342900" indent="-57150" algn="ctr">
            <a:defRPr sz="1000"/>
          </a:lvl7pPr>
          <a:lvl8pPr marL="400050" indent="-57150" algn="ctr">
            <a:defRPr sz="1000"/>
          </a:lvl8pPr>
          <a:lvl9pPr marL="457200" indent="-57150" algn="ctr">
            <a:defRPr sz="1000"/>
          </a:lvl9pPr>
        </a:lstStyle>
        <a:p>
          <a:pPr lvl="0">
            <a:lnSpc>
              <a:spcPct val="100000"/>
            </a:lnSpc>
            <a:spcBef>
              <a:spcPct val="0"/>
            </a:spcBef>
            <a:spcAft>
              <a:spcPct val="35000"/>
            </a:spcAft>
          </a:pPr>
          <a:r>
            <a:rPr lang="en-US" dirty="0"/>
            <a:t>Innovation </a:t>
          </a:r>
          <a:endParaRPr lang="en-IN" dirty="0"/>
        </a:p>
      </dsp:txBody>
      <dsp:txXfrm>
        <a:off x="3578053" y="0"/>
        <a:ext cx="1440206" cy="1440206"/>
      </dsp:txXfrm>
    </dsp:sp>
    <dsp:sp modelId="{26114AF6-FB82-4E27-A607-6C3D65891721}">
      <dsp:nvSpPr>
        <dsp:cNvPr id="5" name="Oval 4"/>
        <dsp:cNvSpPr/>
      </dsp:nvSpPr>
      <dsp:spPr bwMode="white">
        <a:xfrm>
          <a:off x="5450321" y="1872268"/>
          <a:ext cx="1440206" cy="1440206"/>
        </a:xfrm>
        <a:prstGeom prst="ellipse">
          <a:avLst/>
        </a:prstGeom>
      </dsp:spPr>
      <dsp:style>
        <a:lnRef idx="2">
          <a:schemeClr val="lt1"/>
        </a:lnRef>
        <a:fillRef idx="1">
          <a:schemeClr val="accent4">
            <a:alpha val="50000"/>
          </a:schemeClr>
        </a:fillRef>
        <a:effectRef idx="0">
          <a:scrgbClr r="0" g="0" b="0"/>
        </a:effectRef>
        <a:fontRef idx="minor">
          <a:schemeClr val="tx1"/>
        </a:fontRef>
      </dsp:style>
      <dsp:txBody>
        <a:bodyPr lIns="16510" tIns="16510" rIns="16510" bIns="16510" anchor="ctr"/>
        <a:lstStyle>
          <a:lvl1pPr algn="ctr">
            <a:defRPr sz="1300"/>
          </a:lvl1pPr>
          <a:lvl2pPr marL="57150" indent="-57150" algn="ctr">
            <a:defRPr sz="1000"/>
          </a:lvl2pPr>
          <a:lvl3pPr marL="114300" indent="-57150" algn="ctr">
            <a:defRPr sz="1000"/>
          </a:lvl3pPr>
          <a:lvl4pPr marL="171450" indent="-57150" algn="ctr">
            <a:defRPr sz="1000"/>
          </a:lvl4pPr>
          <a:lvl5pPr marL="228600" indent="-57150" algn="ctr">
            <a:defRPr sz="1000"/>
          </a:lvl5pPr>
          <a:lvl6pPr marL="285750" indent="-57150" algn="ctr">
            <a:defRPr sz="1000"/>
          </a:lvl6pPr>
          <a:lvl7pPr marL="342900" indent="-57150" algn="ctr">
            <a:defRPr sz="1000"/>
          </a:lvl7pPr>
          <a:lvl8pPr marL="400050" indent="-57150" algn="ctr">
            <a:defRPr sz="1000"/>
          </a:lvl8pPr>
          <a:lvl9pPr marL="457200" indent="-57150" algn="ctr">
            <a:defRPr sz="1000"/>
          </a:lvl9pPr>
        </a:lstStyle>
        <a:p>
          <a:pPr lvl="0">
            <a:lnSpc>
              <a:spcPct val="100000"/>
            </a:lnSpc>
            <a:spcBef>
              <a:spcPct val="0"/>
            </a:spcBef>
            <a:spcAft>
              <a:spcPct val="35000"/>
            </a:spcAft>
          </a:pPr>
          <a:r>
            <a:rPr lang="en-US" dirty="0" err="1"/>
            <a:t>Ritualisation</a:t>
          </a:r>
          <a:r>
            <a:rPr lang="en-US" dirty="0"/>
            <a:t> </a:t>
          </a:r>
          <a:endParaRPr lang="en-IN" dirty="0"/>
        </a:p>
      </dsp:txBody>
      <dsp:txXfrm>
        <a:off x="5450321" y="1872268"/>
        <a:ext cx="1440206" cy="1440206"/>
      </dsp:txXfrm>
    </dsp:sp>
    <dsp:sp modelId="{2421BFDA-5F25-45BE-A0AB-627271F7DF06}">
      <dsp:nvSpPr>
        <dsp:cNvPr id="6" name="Oval 5"/>
        <dsp:cNvSpPr/>
      </dsp:nvSpPr>
      <dsp:spPr bwMode="white">
        <a:xfrm>
          <a:off x="3578053" y="3669196"/>
          <a:ext cx="1440206" cy="1440206"/>
        </a:xfrm>
        <a:prstGeom prst="ellipse">
          <a:avLst/>
        </a:prstGeom>
      </dsp:spPr>
      <dsp:style>
        <a:lnRef idx="2">
          <a:schemeClr val="lt1"/>
        </a:lnRef>
        <a:fillRef idx="1">
          <a:schemeClr val="accent5">
            <a:alpha val="50000"/>
          </a:schemeClr>
        </a:fillRef>
        <a:effectRef idx="0">
          <a:scrgbClr r="0" g="0" b="0"/>
        </a:effectRef>
        <a:fontRef idx="minor">
          <a:schemeClr val="tx1"/>
        </a:fontRef>
      </dsp:style>
      <dsp:txBody>
        <a:bodyPr lIns="16510" tIns="16510" rIns="16510" bIns="16510" anchor="ctr"/>
        <a:lstStyle>
          <a:lvl1pPr algn="ctr">
            <a:defRPr sz="1300"/>
          </a:lvl1pPr>
          <a:lvl2pPr marL="57150" indent="-57150" algn="ctr">
            <a:defRPr sz="1000"/>
          </a:lvl2pPr>
          <a:lvl3pPr marL="114300" indent="-57150" algn="ctr">
            <a:defRPr sz="1000"/>
          </a:lvl3pPr>
          <a:lvl4pPr marL="171450" indent="-57150" algn="ctr">
            <a:defRPr sz="1000"/>
          </a:lvl4pPr>
          <a:lvl5pPr marL="228600" indent="-57150" algn="ctr">
            <a:defRPr sz="1000"/>
          </a:lvl5pPr>
          <a:lvl6pPr marL="285750" indent="-57150" algn="ctr">
            <a:defRPr sz="1000"/>
          </a:lvl6pPr>
          <a:lvl7pPr marL="342900" indent="-57150" algn="ctr">
            <a:defRPr sz="1000"/>
          </a:lvl7pPr>
          <a:lvl8pPr marL="400050" indent="-57150" algn="ctr">
            <a:defRPr sz="1000"/>
          </a:lvl8pPr>
          <a:lvl9pPr marL="457200" indent="-57150" algn="ctr">
            <a:defRPr sz="1000"/>
          </a:lvl9pPr>
        </a:lstStyle>
        <a:p>
          <a:pPr lvl="0">
            <a:lnSpc>
              <a:spcPct val="100000"/>
            </a:lnSpc>
            <a:spcBef>
              <a:spcPct val="0"/>
            </a:spcBef>
            <a:spcAft>
              <a:spcPct val="35000"/>
            </a:spcAft>
          </a:pPr>
          <a:r>
            <a:rPr lang="en-US" dirty="0"/>
            <a:t>Retreatism</a:t>
          </a:r>
        </a:p>
      </dsp:txBody>
      <dsp:txXfrm>
        <a:off x="3578053" y="3669196"/>
        <a:ext cx="1440206" cy="1440206"/>
      </dsp:txXfrm>
    </dsp:sp>
    <dsp:sp modelId="{BD9CE047-1DA6-4961-8DEA-3398E748CC48}">
      <dsp:nvSpPr>
        <dsp:cNvPr id="7" name="Oval 6"/>
        <dsp:cNvSpPr/>
      </dsp:nvSpPr>
      <dsp:spPr bwMode="white">
        <a:xfrm>
          <a:off x="1536176" y="1872268"/>
          <a:ext cx="1440206" cy="1440206"/>
        </a:xfrm>
        <a:prstGeom prst="ellipse">
          <a:avLst/>
        </a:prstGeom>
      </dsp:spPr>
      <dsp:style>
        <a:lnRef idx="2">
          <a:schemeClr val="lt1"/>
        </a:lnRef>
        <a:fillRef idx="1">
          <a:schemeClr val="accent6">
            <a:alpha val="50000"/>
          </a:schemeClr>
        </a:fillRef>
        <a:effectRef idx="0">
          <a:scrgbClr r="0" g="0" b="0"/>
        </a:effectRef>
        <a:fontRef idx="minor">
          <a:schemeClr val="tx1"/>
        </a:fontRef>
      </dsp:style>
      <dsp:txBody>
        <a:bodyPr lIns="16510" tIns="16510" rIns="16510" bIns="16510" anchor="ctr"/>
        <a:lstStyle>
          <a:lvl1pPr algn="ctr">
            <a:defRPr sz="1300"/>
          </a:lvl1pPr>
          <a:lvl2pPr marL="57150" indent="-57150" algn="ctr">
            <a:defRPr sz="1000"/>
          </a:lvl2pPr>
          <a:lvl3pPr marL="114300" indent="-57150" algn="ctr">
            <a:defRPr sz="1000"/>
          </a:lvl3pPr>
          <a:lvl4pPr marL="171450" indent="-57150" algn="ctr">
            <a:defRPr sz="1000"/>
          </a:lvl4pPr>
          <a:lvl5pPr marL="228600" indent="-57150" algn="ctr">
            <a:defRPr sz="1000"/>
          </a:lvl5pPr>
          <a:lvl6pPr marL="285750" indent="-57150" algn="ctr">
            <a:defRPr sz="1000"/>
          </a:lvl6pPr>
          <a:lvl7pPr marL="342900" indent="-57150" algn="ctr">
            <a:defRPr sz="1000"/>
          </a:lvl7pPr>
          <a:lvl8pPr marL="400050" indent="-57150" algn="ctr">
            <a:defRPr sz="1000"/>
          </a:lvl8pPr>
          <a:lvl9pPr marL="457200" indent="-57150" algn="ctr">
            <a:defRPr sz="1000"/>
          </a:lvl9pPr>
        </a:lstStyle>
        <a:p>
          <a:pPr lvl="0">
            <a:lnSpc>
              <a:spcPct val="100000"/>
            </a:lnSpc>
            <a:spcBef>
              <a:spcPct val="0"/>
            </a:spcBef>
            <a:spcAft>
              <a:spcPct val="35000"/>
            </a:spcAft>
          </a:pPr>
          <a:r>
            <a:rPr lang="en-US" dirty="0"/>
            <a:t>Rebellion</a:t>
          </a:r>
          <a:endParaRPr lang="en-IN" dirty="0"/>
        </a:p>
      </dsp:txBody>
      <dsp:txXfrm>
        <a:off x="1536176" y="1872268"/>
        <a:ext cx="1440206" cy="1440206"/>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74B563-727F-4914-90FD-B3FBE0FC205B}"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313EED-E225-41A7-9748-3B5C1706163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74B563-727F-4914-90FD-B3FBE0FC205B}"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313EED-E225-41A7-9748-3B5C1706163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74B563-727F-4914-90FD-B3FBE0FC205B}"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313EED-E225-41A7-9748-3B5C17061633}" type="slidenum">
              <a:rPr lang="en-IN" smtClean="0"/>
              <a:pPr/>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panose="020B0604020202020204"/>
              </a:rPr>
              <a:t>”</a:t>
            </a:r>
            <a:endParaRPr lang="en-US" dirty="0">
              <a:solidFill>
                <a:schemeClr val="accent1">
                  <a:lumMod val="60000"/>
                  <a:lumOff val="40000"/>
                </a:schemeClr>
              </a:solidFill>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74B563-727F-4914-90FD-B3FBE0FC205B}"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313EED-E225-41A7-9748-3B5C17061633}" type="slidenum">
              <a:rPr lang="en-IN" smtClean="0"/>
              <a:pPr/>
              <a:t>‹#›</a:t>
            </a:fld>
            <a:endParaRPr lang="en-I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74B563-727F-4914-90FD-B3FBE0FC205B}"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313EED-E225-41A7-9748-3B5C17061633}"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74B563-727F-4914-90FD-B3FBE0FC205B}"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313EED-E225-41A7-9748-3B5C17061633}" type="slidenum">
              <a:rPr lang="en-IN" smtClean="0"/>
              <a:pPr/>
              <a:t>‹#›</a:t>
            </a:fld>
            <a:endParaRPr lang="en-I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74B563-727F-4914-90FD-B3FBE0FC205B}"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313EED-E225-41A7-9748-3B5C17061633}" type="slidenum">
              <a:rPr lang="en-IN" smtClean="0"/>
              <a:pPr/>
              <a:t>‹#›</a:t>
            </a:fld>
            <a:endParaRPr lang="en-I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74B563-727F-4914-90FD-B3FBE0FC205B}"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313EED-E225-41A7-9748-3B5C1706163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74B563-727F-4914-90FD-B3FBE0FC205B}"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313EED-E225-41A7-9748-3B5C1706163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74B563-727F-4914-90FD-B3FBE0FC205B}"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313EED-E225-41A7-9748-3B5C17061633}"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74B563-727F-4914-90FD-B3FBE0FC205B}"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313EED-E225-41A7-9748-3B5C1706163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74B563-727F-4914-90FD-B3FBE0FC205B}" type="datetimeFigureOut">
              <a:rPr lang="en-IN" smtClean="0"/>
              <a:pPr/>
              <a:t>19-06-2024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1313EED-E225-41A7-9748-3B5C1706163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74B563-727F-4914-90FD-B3FBE0FC205B}" type="datetimeFigureOut">
              <a:rPr lang="en-IN" smtClean="0"/>
              <a:pPr/>
              <a:t>19-06-2024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1313EED-E225-41A7-9748-3B5C1706163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74B563-727F-4914-90FD-B3FBE0FC205B}" type="datetimeFigureOut">
              <a:rPr lang="en-IN" smtClean="0"/>
              <a:pPr/>
              <a:t>19-06-2024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1313EED-E225-41A7-9748-3B5C1706163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74B563-727F-4914-90FD-B3FBE0FC205B}"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313EED-E225-41A7-9748-3B5C1706163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74B563-727F-4914-90FD-B3FBE0FC205B}"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313EED-E225-41A7-9748-3B5C17061633}"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F74B563-727F-4914-90FD-B3FBE0FC205B}" type="datetimeFigureOut">
              <a:rPr lang="en-IN" smtClean="0"/>
              <a:pPr/>
              <a:t>19-06-2024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1313EED-E225-41A7-9748-3B5C1706163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Social change</a:t>
            </a:r>
            <a:endParaRPr lang="en-IN" dirty="0"/>
          </a:p>
        </p:txBody>
      </p:sp>
      <p:sp>
        <p:nvSpPr>
          <p:cNvPr id="4" name="Subtitle 2">
            <a:extLst>
              <a:ext uri="{FF2B5EF4-FFF2-40B4-BE49-F238E27FC236}">
                <a16:creationId xmlns="" xmlns:a16="http://schemas.microsoft.com/office/drawing/2014/main" xmlns:lc="http://schemas.openxmlformats.org/drawingml/2006/lockedCanvas" id="{50BD73B7-7940-462C-A141-E85302C7A199}"/>
              </a:ext>
            </a:extLst>
          </p:cNvPr>
          <p:cNvSpPr>
            <a:spLocks noGrp="1"/>
          </p:cNvSpPr>
          <p:nvPr/>
        </p:nvSpPr>
        <p:spPr>
          <a:xfrm>
            <a:off x="1498683" y="4348977"/>
            <a:ext cx="8637072" cy="1174610"/>
          </a:xfrm>
          <a:prstGeom prst="rect">
            <a:avLst/>
          </a:prstGeom>
        </p:spPr>
        <p:txBody>
          <a:bodyPr vert="horz" lIns="91440" tIns="91440" rIns="91440" bIns="91440" rtlCol="0">
            <a:no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ctr"/>
            <a:r>
              <a:rPr lang="en-US" sz="1600" cap="none" dirty="0" smtClean="0">
                <a:solidFill>
                  <a:srgbClr val="0070C0"/>
                </a:solidFill>
                <a:cs typeface="Times New Roman" pitchFamily="18" charset="0"/>
              </a:rPr>
              <a:t>Dr. </a:t>
            </a:r>
            <a:r>
              <a:rPr lang="en-US" sz="1600" cap="none" dirty="0" err="1" smtClean="0">
                <a:solidFill>
                  <a:srgbClr val="0070C0"/>
                </a:solidFill>
                <a:cs typeface="Times New Roman" pitchFamily="18" charset="0"/>
              </a:rPr>
              <a:t>Ayushi</a:t>
            </a:r>
            <a:r>
              <a:rPr lang="en-US" sz="1600" cap="none" dirty="0" smtClean="0">
                <a:solidFill>
                  <a:srgbClr val="0070C0"/>
                </a:solidFill>
                <a:cs typeface="Times New Roman" pitchFamily="18" charset="0"/>
              </a:rPr>
              <a:t> Jain</a:t>
            </a:r>
          </a:p>
          <a:p>
            <a:pPr algn="ctr"/>
            <a:r>
              <a:rPr lang="en-US" sz="1600" cap="none" dirty="0" smtClean="0">
                <a:solidFill>
                  <a:srgbClr val="0070C0"/>
                </a:solidFill>
                <a:cs typeface="Times New Roman" pitchFamily="18" charset="0"/>
              </a:rPr>
              <a:t>Dept Of Community Physiotherapy</a:t>
            </a:r>
          </a:p>
          <a:p>
            <a:pPr algn="ctr"/>
            <a:r>
              <a:rPr lang="en-IN" sz="1600" cap="none" dirty="0" smtClean="0">
                <a:solidFill>
                  <a:srgbClr val="0070C0"/>
                </a:solidFill>
                <a:cs typeface="Times New Roman" pitchFamily="18" charset="0"/>
              </a:rPr>
              <a:t>MGM Institute Of Physiotherapy</a:t>
            </a:r>
          </a:p>
          <a:p>
            <a:pPr algn="ctr"/>
            <a:r>
              <a:rPr lang="en-IN" sz="1600" cap="none" dirty="0" smtClean="0">
                <a:solidFill>
                  <a:srgbClr val="0070C0"/>
                </a:solidFill>
                <a:cs typeface="Times New Roman" pitchFamily="18" charset="0"/>
              </a:rPr>
              <a:t>Chh. Sambhajinagar</a:t>
            </a:r>
            <a:endParaRPr lang="en-US" sz="1600" cap="none" dirty="0" smtClean="0">
              <a:solidFill>
                <a:srgbClr val="0070C0"/>
              </a:solidFill>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27521"/>
            <a:ext cx="8596668" cy="5013841"/>
          </a:xfrm>
        </p:spPr>
        <p:txBody>
          <a:bodyPr>
            <a:normAutofit/>
          </a:bodyPr>
          <a:lstStyle/>
          <a:p>
            <a:pPr>
              <a:lnSpc>
                <a:spcPct val="150000"/>
              </a:lnSpc>
            </a:pPr>
            <a:r>
              <a:rPr lang="en-US" dirty="0"/>
              <a:t>Sentiments of loyalty to deviant groups. According to Government view, </a:t>
            </a:r>
            <a:r>
              <a:rPr lang="en-US" dirty="0" err="1"/>
              <a:t>Naxalism</a:t>
            </a:r>
            <a:r>
              <a:rPr lang="en-US" dirty="0"/>
              <a:t> has to be controlled and should be eradicated in society. But Naxalites will have loyalty to their norms, even though they know that Government or society is not interested in propagating their activities. </a:t>
            </a:r>
          </a:p>
          <a:p>
            <a:pPr>
              <a:lnSpc>
                <a:spcPct val="150000"/>
              </a:lnSpc>
            </a:pPr>
            <a:r>
              <a:rPr lang="en-US" dirty="0"/>
              <a:t>Indefinite range of norms. Certain norms are not having clear cut boundaries to specify. </a:t>
            </a:r>
            <a:r>
              <a:rPr lang="en-US" dirty="0" err="1"/>
              <a:t>Eg</a:t>
            </a:r>
            <a:r>
              <a:rPr lang="en-US" dirty="0"/>
              <a:t>: Patriotism and enjoyment of freedom. </a:t>
            </a:r>
          </a:p>
          <a:p>
            <a:pPr>
              <a:lnSpc>
                <a:spcPct val="150000"/>
              </a:lnSpc>
            </a:pPr>
            <a:r>
              <a:rPr lang="en-US" dirty="0"/>
              <a:t>Secrecy of violations. Certain individuals, after performing violent actions, they want to keep the act in secret. </a:t>
            </a:r>
            <a:r>
              <a:rPr lang="en-US" dirty="0" err="1"/>
              <a:t>Eg</a:t>
            </a:r>
            <a:r>
              <a:rPr lang="en-US" dirty="0"/>
              <a:t>: Extramarital and premarital relations.</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Change and Human Adaptation</a:t>
            </a:r>
            <a:endParaRPr lang="en-IN" dirty="0"/>
          </a:p>
        </p:txBody>
      </p:sp>
      <p:sp>
        <p:nvSpPr>
          <p:cNvPr id="3" name="Content Placeholder 2"/>
          <p:cNvSpPr>
            <a:spLocks noGrp="1"/>
          </p:cNvSpPr>
          <p:nvPr>
            <p:ph idx="1"/>
          </p:nvPr>
        </p:nvSpPr>
        <p:spPr/>
        <p:txBody>
          <a:bodyPr>
            <a:normAutofit fontScale="92500" lnSpcReduction="10000"/>
          </a:bodyPr>
          <a:lstStyle/>
          <a:p>
            <a:r>
              <a:rPr lang="en-US" dirty="0"/>
              <a:t>Change is the law of nature, man has to adjust, accommodate and adapt himself for the changing needs and demands of the life.</a:t>
            </a:r>
          </a:p>
          <a:p>
            <a:r>
              <a:rPr lang="en-US" dirty="0"/>
              <a:t> He </a:t>
            </a:r>
            <a:r>
              <a:rPr lang="en-US" dirty="0" err="1"/>
              <a:t>moulds</a:t>
            </a:r>
            <a:r>
              <a:rPr lang="en-US" dirty="0"/>
              <a:t> his personality, lead his life as per societal norms. </a:t>
            </a:r>
          </a:p>
          <a:p>
            <a:r>
              <a:rPr lang="en-US" dirty="0"/>
              <a:t>If he is unable to adjust or adapt himself to the changing scenario, leads to stress, conflict, problems related to adjustment, psychosomatic diseases. </a:t>
            </a:r>
          </a:p>
          <a:p>
            <a:r>
              <a:rPr lang="en-US" dirty="0"/>
              <a:t>Man has to adopt according to the situation and acquires new habits, customs and values to led a better, happy and satisfactory life. </a:t>
            </a:r>
          </a:p>
          <a:p>
            <a:r>
              <a:rPr lang="en-US" dirty="0"/>
              <a:t>Man has to leave the old one and get adjusted to the new role/ norms, adapt themselves to the new to prevent the stress. </a:t>
            </a:r>
          </a:p>
          <a:p>
            <a:r>
              <a:rPr lang="en-US" dirty="0"/>
              <a:t>The various changes in the functions of social institutions has been observed over the period of time some of them were listed; the individual has to accept the reality, balance his mind, </a:t>
            </a:r>
            <a:r>
              <a:rPr lang="en-US" dirty="0" err="1"/>
              <a:t>utilises</a:t>
            </a:r>
            <a:r>
              <a:rPr lang="en-US" dirty="0"/>
              <a:t> adaptation techniques for the solvation of adjustment problems. </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in Family </a:t>
            </a:r>
            <a:r>
              <a:rPr lang="en-US" dirty="0" err="1"/>
              <a:t>Organisation</a:t>
            </a:r>
            <a:r>
              <a:rPr lang="en-US" dirty="0"/>
              <a:t> and Relations</a:t>
            </a:r>
            <a:endParaRPr lang="en-IN" dirty="0"/>
          </a:p>
        </p:txBody>
      </p:sp>
      <p:sp>
        <p:nvSpPr>
          <p:cNvPr id="3" name="Content Placeholder 2"/>
          <p:cNvSpPr>
            <a:spLocks noGrp="1"/>
          </p:cNvSpPr>
          <p:nvPr>
            <p:ph idx="1"/>
          </p:nvPr>
        </p:nvSpPr>
        <p:spPr/>
        <p:txBody>
          <a:bodyPr/>
          <a:lstStyle/>
          <a:p>
            <a:pPr marL="0" indent="0">
              <a:buNone/>
            </a:pPr>
            <a:r>
              <a:rPr lang="en-US" dirty="0"/>
              <a:t>• Disintegration of joint family </a:t>
            </a:r>
          </a:p>
          <a:p>
            <a:pPr marL="0" indent="0">
              <a:buNone/>
            </a:pPr>
            <a:r>
              <a:rPr lang="en-US" dirty="0"/>
              <a:t>• Increase in women status </a:t>
            </a:r>
          </a:p>
          <a:p>
            <a:pPr marL="0" indent="0">
              <a:buNone/>
            </a:pPr>
            <a:r>
              <a:rPr lang="en-US" dirty="0"/>
              <a:t>• Women empowerment </a:t>
            </a:r>
          </a:p>
          <a:p>
            <a:pPr marL="0" indent="0">
              <a:buNone/>
            </a:pPr>
            <a:r>
              <a:rPr lang="en-US" dirty="0"/>
              <a:t>• Freedom for women increased </a:t>
            </a:r>
          </a:p>
          <a:p>
            <a:pPr marL="0" indent="0">
              <a:buNone/>
            </a:pPr>
            <a:r>
              <a:rPr lang="en-US" dirty="0"/>
              <a:t>• The social institutions like economic </a:t>
            </a:r>
            <a:r>
              <a:rPr lang="en-US" dirty="0" err="1"/>
              <a:t>organisation</a:t>
            </a:r>
            <a:r>
              <a:rPr lang="en-US" dirty="0"/>
              <a:t>, education institution, religious institutions, state, political </a:t>
            </a:r>
            <a:r>
              <a:rPr lang="en-US" dirty="0" err="1"/>
              <a:t>organisation</a:t>
            </a:r>
            <a:r>
              <a:rPr lang="en-US" dirty="0"/>
              <a:t> have shouldered or shared the family responsibilities. </a:t>
            </a:r>
          </a:p>
          <a:p>
            <a:pPr marL="0" indent="0">
              <a:buNone/>
            </a:pPr>
            <a:r>
              <a:rPr lang="en-US" dirty="0"/>
              <a:t>• Incidence of love marriages, inter caste and late marriages has been increased. </a:t>
            </a:r>
          </a:p>
          <a:p>
            <a:pPr marL="0" indent="0">
              <a:buNone/>
            </a:pPr>
            <a:r>
              <a:rPr lang="en-US" dirty="0"/>
              <a:t>• Strained relationship between couple, divorce, marital conflicts are increased </a:t>
            </a:r>
          </a:p>
          <a:p>
            <a:pPr marL="0" indent="0">
              <a:buNone/>
            </a:pPr>
            <a:r>
              <a:rPr lang="en-US" dirty="0"/>
              <a:t>• The functions of the family like social control has been reduced.</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in Social Life</a:t>
            </a:r>
            <a:endParaRPr lang="en-IN" dirty="0"/>
          </a:p>
        </p:txBody>
      </p:sp>
      <p:sp>
        <p:nvSpPr>
          <p:cNvPr id="3" name="Content Placeholder 2"/>
          <p:cNvSpPr>
            <a:spLocks noGrp="1"/>
          </p:cNvSpPr>
          <p:nvPr>
            <p:ph idx="1"/>
          </p:nvPr>
        </p:nvSpPr>
        <p:spPr/>
        <p:txBody>
          <a:bodyPr/>
          <a:lstStyle/>
          <a:p>
            <a:pPr marL="0" indent="0">
              <a:buNone/>
            </a:pPr>
            <a:r>
              <a:rPr lang="en-US" dirty="0"/>
              <a:t>• </a:t>
            </a:r>
            <a:r>
              <a:rPr lang="en-US" dirty="0" err="1"/>
              <a:t>Individualisation</a:t>
            </a:r>
            <a:r>
              <a:rPr lang="en-US" dirty="0"/>
              <a:t> </a:t>
            </a:r>
          </a:p>
          <a:p>
            <a:pPr marL="0" indent="0">
              <a:buNone/>
            </a:pPr>
            <a:r>
              <a:rPr lang="en-US" dirty="0"/>
              <a:t>• Decline of community life </a:t>
            </a:r>
          </a:p>
          <a:p>
            <a:pPr marL="0" indent="0">
              <a:buNone/>
            </a:pPr>
            <a:r>
              <a:rPr lang="en-US" dirty="0"/>
              <a:t>• Housing problem </a:t>
            </a:r>
          </a:p>
          <a:p>
            <a:pPr marL="0" indent="0">
              <a:buNone/>
            </a:pPr>
            <a:r>
              <a:rPr lang="en-US" dirty="0"/>
              <a:t>• Less importance to caste, </a:t>
            </a:r>
            <a:r>
              <a:rPr lang="en-US" dirty="0" err="1"/>
              <a:t>equalisation</a:t>
            </a:r>
            <a:r>
              <a:rPr lang="en-US" dirty="0"/>
              <a:t> of all the people </a:t>
            </a:r>
          </a:p>
          <a:p>
            <a:pPr marL="0" indent="0">
              <a:buNone/>
            </a:pPr>
            <a:r>
              <a:rPr lang="en-US" dirty="0"/>
              <a:t>• Economic insecurity </a:t>
            </a:r>
          </a:p>
          <a:p>
            <a:pPr marL="0" indent="0">
              <a:buNone/>
            </a:pPr>
            <a:r>
              <a:rPr lang="en-US" dirty="0"/>
              <a:t>• Tensions, conflicts prevalence of psychosomatic diseases were common.</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Social Change and Stress</a:t>
            </a:r>
          </a:p>
        </p:txBody>
      </p:sp>
      <p:sp>
        <p:nvSpPr>
          <p:cNvPr id="3" name="Content Placeholder 2"/>
          <p:cNvSpPr>
            <a:spLocks noGrp="1"/>
          </p:cNvSpPr>
          <p:nvPr>
            <p:ph idx="1"/>
          </p:nvPr>
        </p:nvSpPr>
        <p:spPr/>
        <p:txBody>
          <a:bodyPr/>
          <a:lstStyle/>
          <a:p>
            <a:r>
              <a:rPr lang="en-US" dirty="0"/>
              <a:t>A person’s adaptive or physiological response of the body to a stimulus that places excessive physical or physiological demands on him.</a:t>
            </a:r>
          </a:p>
          <a:p>
            <a:r>
              <a:rPr lang="en-US" dirty="0"/>
              <a:t>Social change exerts heavy demand on man leading to exposure for various stresses. </a:t>
            </a:r>
          </a:p>
          <a:p>
            <a:r>
              <a:rPr lang="en-US" dirty="0"/>
              <a:t>Change in law of nature, every moment of individual life he is experiencing one or other form of stress.</a:t>
            </a:r>
            <a:endParaRPr lang="en-IN"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factors which contribute to stress are</a:t>
            </a:r>
            <a:endParaRPr lang="en-IN" dirty="0"/>
          </a:p>
        </p:txBody>
      </p:sp>
      <p:sp>
        <p:nvSpPr>
          <p:cNvPr id="3" name="Content Placeholder 2"/>
          <p:cNvSpPr>
            <a:spLocks noGrp="1"/>
          </p:cNvSpPr>
          <p:nvPr>
            <p:ph idx="1"/>
          </p:nvPr>
        </p:nvSpPr>
        <p:spPr/>
        <p:txBody>
          <a:bodyPr/>
          <a:lstStyle/>
          <a:p>
            <a:r>
              <a:rPr lang="en-IN" dirty="0"/>
              <a:t>Change in social norm</a:t>
            </a:r>
          </a:p>
          <a:p>
            <a:r>
              <a:rPr lang="en-US" dirty="0"/>
              <a:t>Class and caste prejudice and discrimination</a:t>
            </a:r>
          </a:p>
          <a:p>
            <a:r>
              <a:rPr lang="en-US" dirty="0"/>
              <a:t>Economy and employment</a:t>
            </a:r>
          </a:p>
          <a:p>
            <a:r>
              <a:rPr lang="en-US" dirty="0"/>
              <a:t>Domestic discard and family instability</a:t>
            </a:r>
          </a:p>
          <a:p>
            <a:r>
              <a:rPr lang="en-US" dirty="0"/>
              <a:t>Education</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Change and Health </a:t>
            </a:r>
            <a:r>
              <a:rPr lang="en-US" dirty="0" err="1"/>
              <a:t>Programmes</a:t>
            </a:r>
            <a:endParaRPr lang="en-IN" dirty="0"/>
          </a:p>
        </p:txBody>
      </p:sp>
      <p:sp>
        <p:nvSpPr>
          <p:cNvPr id="3" name="Content Placeholder 2"/>
          <p:cNvSpPr>
            <a:spLocks noGrp="1"/>
          </p:cNvSpPr>
          <p:nvPr>
            <p:ph idx="1"/>
          </p:nvPr>
        </p:nvSpPr>
        <p:spPr>
          <a:xfrm>
            <a:off x="677334" y="1574276"/>
            <a:ext cx="9164250" cy="5015060"/>
          </a:xfrm>
        </p:spPr>
        <p:txBody>
          <a:bodyPr>
            <a:normAutofit/>
          </a:bodyPr>
          <a:lstStyle/>
          <a:p>
            <a:pPr>
              <a:lnSpc>
                <a:spcPct val="150000"/>
              </a:lnSpc>
            </a:pPr>
            <a:r>
              <a:rPr lang="en-US" dirty="0"/>
              <a:t>Health </a:t>
            </a:r>
            <a:r>
              <a:rPr lang="en-US" dirty="0" err="1"/>
              <a:t>programmes</a:t>
            </a:r>
            <a:r>
              <a:rPr lang="en-US" dirty="0"/>
              <a:t> are developed for the welfare of the society at large.</a:t>
            </a:r>
          </a:p>
          <a:p>
            <a:pPr>
              <a:lnSpc>
                <a:spcPct val="150000"/>
              </a:lnSpc>
            </a:pPr>
            <a:r>
              <a:rPr lang="en-US" dirty="0"/>
              <a:t>The </a:t>
            </a:r>
            <a:r>
              <a:rPr lang="en-US" dirty="0" err="1"/>
              <a:t>programmes</a:t>
            </a:r>
            <a:r>
              <a:rPr lang="en-US" dirty="0"/>
              <a:t> were devised to reduce morbidity, mortality, prevalence and incidence rates of the specific diseases, to protect vulnerable population and to improve the environmental sanitation.</a:t>
            </a:r>
          </a:p>
          <a:p>
            <a:pPr>
              <a:lnSpc>
                <a:spcPct val="150000"/>
              </a:lnSpc>
            </a:pPr>
            <a:r>
              <a:rPr lang="en-US" dirty="0"/>
              <a:t>Social change is a universal phenomenon observed throughout the world.</a:t>
            </a:r>
          </a:p>
          <a:p>
            <a:pPr>
              <a:lnSpc>
                <a:spcPct val="150000"/>
              </a:lnSpc>
            </a:pPr>
            <a:r>
              <a:rPr lang="en-US" dirty="0"/>
              <a:t>The changes take place at a continuous phase, without any change the society will become stagnant and may predispose to various stressors and subjected to many health problems.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20133"/>
            <a:ext cx="8596668" cy="5221230"/>
          </a:xfrm>
        </p:spPr>
        <p:txBody>
          <a:bodyPr>
            <a:normAutofit lnSpcReduction="10000"/>
          </a:bodyPr>
          <a:lstStyle/>
          <a:p>
            <a:pPr>
              <a:lnSpc>
                <a:spcPct val="150000"/>
              </a:lnSpc>
            </a:pPr>
            <a:r>
              <a:rPr lang="en-US" dirty="0"/>
              <a:t>Social change and the development/modification in the health </a:t>
            </a:r>
            <a:r>
              <a:rPr lang="en-US" dirty="0" err="1"/>
              <a:t>programmes</a:t>
            </a:r>
            <a:r>
              <a:rPr lang="en-US" dirty="0"/>
              <a:t> are interrelated, as the advancement takes place right from agriculture to the science and technology; the occurrences of new diseases are also advancing. </a:t>
            </a:r>
          </a:p>
          <a:p>
            <a:pPr>
              <a:lnSpc>
                <a:spcPct val="150000"/>
              </a:lnSpc>
            </a:pPr>
            <a:r>
              <a:rPr lang="en-US" dirty="0"/>
              <a:t>To protect the health of the members of the society, Government has implemented and amended several health </a:t>
            </a:r>
            <a:r>
              <a:rPr lang="en-US" dirty="0" err="1"/>
              <a:t>programmes</a:t>
            </a:r>
            <a:r>
              <a:rPr lang="en-US" dirty="0"/>
              <a:t> to meet needs. </a:t>
            </a:r>
            <a:r>
              <a:rPr lang="en-US" dirty="0" err="1"/>
              <a:t>Eg</a:t>
            </a:r>
            <a:r>
              <a:rPr lang="en-US" dirty="0"/>
              <a:t> - </a:t>
            </a:r>
          </a:p>
          <a:p>
            <a:pPr marL="0" indent="0">
              <a:lnSpc>
                <a:spcPct val="150000"/>
              </a:lnSpc>
              <a:buNone/>
            </a:pPr>
            <a:r>
              <a:rPr lang="en-US" dirty="0"/>
              <a:t>         </a:t>
            </a:r>
          </a:p>
          <a:p>
            <a:pPr marL="0" indent="0">
              <a:lnSpc>
                <a:spcPct val="150000"/>
              </a:lnSpc>
              <a:buNone/>
            </a:pPr>
            <a:r>
              <a:rPr lang="en-US" dirty="0"/>
              <a:t>                                   -    National family planning </a:t>
            </a:r>
            <a:r>
              <a:rPr lang="en-US" dirty="0" err="1"/>
              <a:t>programme</a:t>
            </a:r>
            <a:r>
              <a:rPr lang="en-US" dirty="0"/>
              <a:t> was launched in 1952 with the concept of ‘small family norm’ </a:t>
            </a:r>
            <a:r>
              <a:rPr lang="en-US" dirty="0" err="1"/>
              <a:t>emphasising</a:t>
            </a:r>
            <a:r>
              <a:rPr lang="en-US" dirty="0"/>
              <a:t> with 3 children; then amended to 2 child norm; now it is ‘one or none’ formula. Family planning </a:t>
            </a:r>
            <a:r>
              <a:rPr lang="en-US" dirty="0" err="1"/>
              <a:t>programme</a:t>
            </a:r>
            <a:r>
              <a:rPr lang="en-US" dirty="0"/>
              <a:t> has been renamed in 1977 to ‘family welfare </a:t>
            </a:r>
            <a:r>
              <a:rPr lang="en-US" dirty="0" err="1"/>
              <a:t>programme</a:t>
            </a:r>
            <a:r>
              <a:rPr lang="en-US" dirty="0"/>
              <a:t>’ to improve the quality of living.</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The Role of Social Planning in the Improvement of Health and Rehabilitation Pre-planning</a:t>
            </a:r>
            <a:endParaRPr lang="en-IN" sz="2800" dirty="0"/>
          </a:p>
        </p:txBody>
      </p:sp>
      <p:sp>
        <p:nvSpPr>
          <p:cNvPr id="3" name="Content Placeholder 2"/>
          <p:cNvSpPr>
            <a:spLocks noGrp="1"/>
          </p:cNvSpPr>
          <p:nvPr>
            <p:ph idx="1"/>
          </p:nvPr>
        </p:nvSpPr>
        <p:spPr/>
        <p:txBody>
          <a:bodyPr/>
          <a:lstStyle/>
          <a:p>
            <a:pPr marL="0" indent="0">
              <a:lnSpc>
                <a:spcPct val="150000"/>
              </a:lnSpc>
              <a:buNone/>
            </a:pPr>
            <a:r>
              <a:rPr lang="en-US" dirty="0"/>
              <a:t>a. Government interest: Any social welfare plan must be based on a strong ‘political will’ as manifested by clear directives or policies given by the political authority, legislation. The social and health policies formulated and to be translated into legislation to safeguard the disabled individuals like Disability Act, Workmen’s Compensation Act.</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80767"/>
            <a:ext cx="8596668" cy="5560595"/>
          </a:xfrm>
        </p:spPr>
        <p:txBody>
          <a:bodyPr/>
          <a:lstStyle/>
          <a:p>
            <a:pPr marL="0" indent="0">
              <a:lnSpc>
                <a:spcPct val="150000"/>
              </a:lnSpc>
              <a:buNone/>
            </a:pPr>
            <a:r>
              <a:rPr lang="en-US" dirty="0"/>
              <a:t>b. </a:t>
            </a:r>
            <a:r>
              <a:rPr lang="en-US" dirty="0" err="1"/>
              <a:t>Organisation</a:t>
            </a:r>
            <a:r>
              <a:rPr lang="en-US" dirty="0"/>
              <a:t> for planning: The Central Planning Commission, which consists of technical experts in the field of social and economic development. Central Ministry of Social Welfare board coordinates and plans a number of social welfare </a:t>
            </a:r>
            <a:r>
              <a:rPr lang="en-US" dirty="0" err="1"/>
              <a:t>programmes</a:t>
            </a:r>
            <a:r>
              <a:rPr lang="en-US" dirty="0"/>
              <a:t>. </a:t>
            </a:r>
          </a:p>
          <a:p>
            <a:pPr marL="0" indent="0">
              <a:lnSpc>
                <a:spcPct val="150000"/>
              </a:lnSpc>
              <a:buNone/>
            </a:pPr>
            <a:r>
              <a:rPr lang="en-US" dirty="0"/>
              <a:t>c. Administrative capacity: The State Government and different voluntary agencies distribute funds for implementing the </a:t>
            </a:r>
            <a:r>
              <a:rPr lang="en-US" dirty="0" err="1"/>
              <a:t>programmes</a:t>
            </a:r>
            <a:r>
              <a:rPr lang="en-US" dirty="0"/>
              <a:t> and look after the execution of the welfare activities. Welfare extension projects were carried out for rehabilitation of handicapped, delinquents, establishment of craft </a:t>
            </a:r>
            <a:r>
              <a:rPr lang="en-US" dirty="0" err="1"/>
              <a:t>centres</a:t>
            </a:r>
            <a:r>
              <a:rPr lang="en-US" dirty="0"/>
              <a:t> and recreational homes, training </a:t>
            </a:r>
            <a:r>
              <a:rPr lang="en-US" dirty="0" err="1"/>
              <a:t>centres</a:t>
            </a:r>
            <a:r>
              <a:rPr lang="en-US" dirty="0"/>
              <a:t>, correctional institutions were focused around rescues were implemented. Welfare officers have been appointed to rehabilitate the individuals who are in need.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2991439"/>
          </a:xfrm>
        </p:spPr>
        <p:txBody>
          <a:bodyPr>
            <a:normAutofit/>
          </a:bodyPr>
          <a:lstStyle/>
          <a:p>
            <a:pPr>
              <a:lnSpc>
                <a:spcPct val="150000"/>
              </a:lnSpc>
            </a:pPr>
            <a:r>
              <a:rPr lang="en-US" dirty="0"/>
              <a:t>Definition - ‘</a:t>
            </a:r>
            <a:r>
              <a:rPr lang="en-US" sz="1800" dirty="0"/>
              <a:t>Variations in or modifications of any aspect of social processes, social patterns, social interactions or social </a:t>
            </a:r>
            <a:r>
              <a:rPr lang="en-US" sz="1800" dirty="0" err="1"/>
              <a:t>organisations’</a:t>
            </a:r>
            <a:r>
              <a:rPr lang="en-US" sz="1800" dirty="0"/>
              <a:t>— Jones ME</a:t>
            </a:r>
            <a:endParaRPr lang="en-IN" dirty="0"/>
          </a:p>
        </p:txBody>
      </p:sp>
      <p:sp>
        <p:nvSpPr>
          <p:cNvPr id="3" name="Content Placeholder 2"/>
          <p:cNvSpPr>
            <a:spLocks noGrp="1"/>
          </p:cNvSpPr>
          <p:nvPr>
            <p:ph idx="1"/>
          </p:nvPr>
        </p:nvSpPr>
        <p:spPr>
          <a:xfrm>
            <a:off x="677334" y="4279769"/>
            <a:ext cx="8596668" cy="1761593"/>
          </a:xfrm>
        </p:spPr>
        <p:txBody>
          <a:bodyPr/>
          <a:lstStyle/>
          <a:p>
            <a:r>
              <a:rPr lang="en-US" dirty="0"/>
              <a:t>‘The basic fact of today is the tremendous pace of change in human life’. –</a:t>
            </a:r>
          </a:p>
          <a:p>
            <a:pPr marL="0" indent="0">
              <a:buNone/>
            </a:pPr>
            <a:r>
              <a:rPr lang="en-US" b="1" dirty="0"/>
              <a:t> Jawaharlal Nehru</a:t>
            </a:r>
          </a:p>
          <a:p>
            <a:r>
              <a:rPr lang="en-US" dirty="0"/>
              <a:t>Change refers to evolution, progress or adaptation.</a:t>
            </a:r>
          </a:p>
          <a:p>
            <a:endParaRPr lang="en-IN"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Steps in Planning Cycle</a:t>
            </a:r>
          </a:p>
        </p:txBody>
      </p:sp>
      <p:sp>
        <p:nvSpPr>
          <p:cNvPr id="3" name="Content Placeholder 2"/>
          <p:cNvSpPr>
            <a:spLocks noGrp="1"/>
          </p:cNvSpPr>
          <p:nvPr>
            <p:ph idx="1"/>
          </p:nvPr>
        </p:nvSpPr>
        <p:spPr/>
        <p:txBody>
          <a:bodyPr/>
          <a:lstStyle/>
          <a:p>
            <a:r>
              <a:rPr lang="en-US" dirty="0"/>
              <a:t>Analysis of social situation</a:t>
            </a:r>
          </a:p>
          <a:p>
            <a:r>
              <a:rPr lang="en-IN" dirty="0"/>
              <a:t>Establishment of objective and goals</a:t>
            </a:r>
          </a:p>
          <a:p>
            <a:r>
              <a:rPr lang="en-IN" dirty="0"/>
              <a:t>Assessment of resources</a:t>
            </a:r>
          </a:p>
          <a:p>
            <a:r>
              <a:rPr lang="en-IN" dirty="0"/>
              <a:t>Fixing priorities</a:t>
            </a:r>
          </a:p>
          <a:p>
            <a:r>
              <a:rPr lang="en-IN" dirty="0"/>
              <a:t>Programming and implementation </a:t>
            </a:r>
          </a:p>
          <a:p>
            <a:r>
              <a:rPr lang="en-IN" dirty="0"/>
              <a:t>Monitoring</a:t>
            </a:r>
          </a:p>
          <a:p>
            <a:r>
              <a:rPr lang="en-IN" dirty="0"/>
              <a:t>Evaluation</a:t>
            </a: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a:t>Thankyou</a:t>
            </a:r>
          </a:p>
          <a:p>
            <a:pPr marL="0" indent="0">
              <a:buNone/>
            </a:pPr>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Nature</a:t>
            </a:r>
          </a:p>
        </p:txBody>
      </p:sp>
      <p:sp>
        <p:nvSpPr>
          <p:cNvPr id="3" name="Content Placeholder 2"/>
          <p:cNvSpPr>
            <a:spLocks noGrp="1"/>
          </p:cNvSpPr>
          <p:nvPr>
            <p:ph idx="1"/>
          </p:nvPr>
        </p:nvSpPr>
        <p:spPr/>
        <p:txBody>
          <a:bodyPr/>
          <a:lstStyle/>
          <a:p>
            <a:r>
              <a:rPr lang="en-US" dirty="0"/>
              <a:t>Universal phenomenon</a:t>
            </a:r>
          </a:p>
          <a:p>
            <a:r>
              <a:rPr lang="en-IN" dirty="0"/>
              <a:t>Community change</a:t>
            </a:r>
          </a:p>
          <a:p>
            <a:r>
              <a:rPr lang="en-IN" dirty="0"/>
              <a:t>Speed is not uniform</a:t>
            </a:r>
          </a:p>
          <a:p>
            <a:r>
              <a:rPr lang="en-IN" dirty="0"/>
              <a:t>Affected by time factor</a:t>
            </a:r>
          </a:p>
          <a:p>
            <a:r>
              <a:rPr lang="en-IN" dirty="0"/>
              <a:t>Occurs as an essential law</a:t>
            </a:r>
          </a:p>
          <a:p>
            <a:r>
              <a:rPr lang="en-IN" dirty="0"/>
              <a:t>Definite prediction is not possible</a:t>
            </a:r>
          </a:p>
          <a:p>
            <a:r>
              <a:rPr lang="en-IN" dirty="0"/>
              <a:t>Shows chain reaction sequence</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677863" y="179109"/>
          <a:ext cx="10144108" cy="64479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Social Deviation and Social Change</a:t>
            </a:r>
          </a:p>
        </p:txBody>
      </p:sp>
      <p:sp>
        <p:nvSpPr>
          <p:cNvPr id="3" name="Content Placeholder 2"/>
          <p:cNvSpPr>
            <a:spLocks noGrp="1"/>
          </p:cNvSpPr>
          <p:nvPr>
            <p:ph idx="1"/>
          </p:nvPr>
        </p:nvSpPr>
        <p:spPr>
          <a:xfrm>
            <a:off x="677334" y="1930400"/>
            <a:ext cx="10106930" cy="4715497"/>
          </a:xfrm>
        </p:spPr>
        <p:txBody>
          <a:bodyPr/>
          <a:lstStyle/>
          <a:p>
            <a:pPr>
              <a:lnSpc>
                <a:spcPct val="150000"/>
              </a:lnSpc>
            </a:pPr>
            <a:r>
              <a:rPr lang="en-US" dirty="0"/>
              <a:t>Social change is a </a:t>
            </a:r>
            <a:r>
              <a:rPr lang="en-US" u="sng" dirty="0"/>
              <a:t>continuous phenomena, law of nature, universal phenomenon</a:t>
            </a:r>
            <a:r>
              <a:rPr lang="en-US" dirty="0"/>
              <a:t>; the traditional societies also subjected to change. </a:t>
            </a:r>
          </a:p>
          <a:p>
            <a:pPr>
              <a:lnSpc>
                <a:spcPct val="150000"/>
              </a:lnSpc>
            </a:pPr>
            <a:r>
              <a:rPr lang="en-US" dirty="0"/>
              <a:t>Continuous change in the </a:t>
            </a:r>
            <a:r>
              <a:rPr lang="en-US" dirty="0" err="1"/>
              <a:t>behaviour</a:t>
            </a:r>
            <a:r>
              <a:rPr lang="en-US" dirty="0"/>
              <a:t> leads to</a:t>
            </a:r>
            <a:r>
              <a:rPr lang="en-US" u="sng" dirty="0"/>
              <a:t> new norms.</a:t>
            </a:r>
            <a:r>
              <a:rPr lang="en-US" dirty="0"/>
              <a:t> </a:t>
            </a:r>
          </a:p>
          <a:p>
            <a:pPr>
              <a:lnSpc>
                <a:spcPct val="150000"/>
              </a:lnSpc>
            </a:pPr>
            <a:r>
              <a:rPr lang="en-US" dirty="0"/>
              <a:t>The deviance of one generation may be turning into the norm of the next.</a:t>
            </a:r>
          </a:p>
          <a:p>
            <a:pPr>
              <a:lnSpc>
                <a:spcPct val="150000"/>
              </a:lnSpc>
            </a:pPr>
            <a:r>
              <a:rPr lang="en-US" dirty="0"/>
              <a:t> Effectiveness in the society is possible only when new norms emerge continuously, from deviance. </a:t>
            </a:r>
          </a:p>
          <a:p>
            <a:pPr>
              <a:lnSpc>
                <a:spcPct val="150000"/>
              </a:lnSpc>
            </a:pPr>
            <a:r>
              <a:rPr lang="en-US" dirty="0"/>
              <a:t>Deviant </a:t>
            </a:r>
            <a:r>
              <a:rPr lang="en-US" dirty="0" err="1"/>
              <a:t>behaviour</a:t>
            </a:r>
            <a:r>
              <a:rPr lang="en-US" dirty="0"/>
              <a:t> may threaten social stability.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159497"/>
            <a:ext cx="8596668" cy="4881865"/>
          </a:xfrm>
        </p:spPr>
        <p:txBody>
          <a:bodyPr/>
          <a:lstStyle/>
          <a:p>
            <a:pPr>
              <a:lnSpc>
                <a:spcPct val="150000"/>
              </a:lnSpc>
            </a:pPr>
            <a:r>
              <a:rPr lang="en-US" dirty="0"/>
              <a:t>If deviant </a:t>
            </a:r>
            <a:r>
              <a:rPr lang="en-US" dirty="0" err="1"/>
              <a:t>behaviour</a:t>
            </a:r>
            <a:r>
              <a:rPr lang="en-US" dirty="0"/>
              <a:t> </a:t>
            </a:r>
            <a:r>
              <a:rPr lang="en-US" u="sng" dirty="0"/>
              <a:t>evades the norms, leads to </a:t>
            </a:r>
            <a:r>
              <a:rPr lang="en-US" u="sng" dirty="0" err="1"/>
              <a:t>disorganisation</a:t>
            </a:r>
            <a:r>
              <a:rPr lang="en-US" dirty="0"/>
              <a:t>. Some times deviant </a:t>
            </a:r>
            <a:r>
              <a:rPr lang="en-US" dirty="0" err="1"/>
              <a:t>behaviour</a:t>
            </a:r>
            <a:r>
              <a:rPr lang="en-US" dirty="0"/>
              <a:t> enables culture to adopt certain change or violation. </a:t>
            </a:r>
            <a:r>
              <a:rPr lang="en-US" dirty="0" err="1"/>
              <a:t>Eg</a:t>
            </a:r>
            <a:r>
              <a:rPr lang="en-US" dirty="0"/>
              <a:t>: Cocktail functions will facilitate discrete sexual offences. </a:t>
            </a:r>
          </a:p>
          <a:p>
            <a:pPr>
              <a:lnSpc>
                <a:spcPct val="150000"/>
              </a:lnSpc>
            </a:pPr>
            <a:r>
              <a:rPr lang="en-US" dirty="0"/>
              <a:t>To maintain social order, social control and </a:t>
            </a:r>
            <a:r>
              <a:rPr lang="en-US" dirty="0" err="1"/>
              <a:t>socialisation</a:t>
            </a:r>
            <a:r>
              <a:rPr lang="en-US" dirty="0"/>
              <a:t> are essential. </a:t>
            </a:r>
          </a:p>
          <a:p>
            <a:pPr>
              <a:lnSpc>
                <a:spcPct val="150000"/>
              </a:lnSpc>
            </a:pPr>
            <a:r>
              <a:rPr lang="en-US" dirty="0"/>
              <a:t>People do not conform to all the norms always.</a:t>
            </a:r>
          </a:p>
          <a:p>
            <a:pPr>
              <a:lnSpc>
                <a:spcPct val="150000"/>
              </a:lnSpc>
            </a:pPr>
            <a:r>
              <a:rPr lang="en-US" dirty="0"/>
              <a:t> No individual always conforms to every set of expectations. </a:t>
            </a:r>
          </a:p>
          <a:p>
            <a:pPr>
              <a:lnSpc>
                <a:spcPct val="150000"/>
              </a:lnSpc>
            </a:pPr>
            <a:r>
              <a:rPr lang="en-US" b="1" i="1" u="sng" dirty="0"/>
              <a:t>The social deviance is the act of going against the rules or norm</a:t>
            </a:r>
            <a:r>
              <a:rPr lang="en-US" dirty="0"/>
              <a:t>s. </a:t>
            </a:r>
            <a:r>
              <a:rPr lang="en-US" dirty="0" err="1"/>
              <a:t>Eg</a:t>
            </a:r>
            <a:r>
              <a:rPr lang="en-US" dirty="0"/>
              <a:t>: Cheating, adultery, unfairness, crime, immorality, corruption, dishonesty.</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Define - </a:t>
            </a:r>
            <a:r>
              <a:rPr lang="en-US" sz="1600" dirty="0"/>
              <a:t>‘Failure to conform to the expectations of other persons’— Orville G Brim</a:t>
            </a:r>
            <a:endParaRPr lang="en-IN" dirty="0"/>
          </a:p>
        </p:txBody>
      </p:sp>
      <p:graphicFrame>
        <p:nvGraphicFramePr>
          <p:cNvPr id="4" name="Content Placeholder 3"/>
          <p:cNvGraphicFramePr>
            <a:graphicFrameLocks noGrp="1"/>
          </p:cNvGraphicFramePr>
          <p:nvPr>
            <p:ph idx="1"/>
          </p:nvPr>
        </p:nvGraphicFramePr>
        <p:xfrm>
          <a:off x="1036081" y="1385740"/>
          <a:ext cx="8596312" cy="51847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21064"/>
            <a:ext cx="8596668" cy="1320800"/>
          </a:xfrm>
        </p:spPr>
        <p:txBody>
          <a:bodyPr/>
          <a:lstStyle/>
          <a:p>
            <a:r>
              <a:rPr lang="en-IN" dirty="0"/>
              <a:t>Factors Facilitating Deviance</a:t>
            </a:r>
          </a:p>
        </p:txBody>
      </p:sp>
      <p:sp>
        <p:nvSpPr>
          <p:cNvPr id="3" name="Content Placeholder 2"/>
          <p:cNvSpPr>
            <a:spLocks noGrp="1"/>
          </p:cNvSpPr>
          <p:nvPr>
            <p:ph idx="1"/>
          </p:nvPr>
        </p:nvSpPr>
        <p:spPr>
          <a:xfrm>
            <a:off x="677334" y="1357461"/>
            <a:ext cx="8596668" cy="4683902"/>
          </a:xfrm>
        </p:spPr>
        <p:txBody>
          <a:bodyPr>
            <a:normAutofit lnSpcReduction="10000"/>
          </a:bodyPr>
          <a:lstStyle/>
          <a:p>
            <a:pPr>
              <a:lnSpc>
                <a:spcPct val="150000"/>
              </a:lnSpc>
            </a:pPr>
            <a:r>
              <a:rPr lang="en-US" dirty="0"/>
              <a:t>Non-conformity or violating the group norms. </a:t>
            </a:r>
          </a:p>
          <a:p>
            <a:pPr>
              <a:lnSpc>
                <a:spcPct val="150000"/>
              </a:lnSpc>
            </a:pPr>
            <a:r>
              <a:rPr lang="en-US" dirty="0"/>
              <a:t>Faulty </a:t>
            </a:r>
            <a:r>
              <a:rPr lang="en-US" dirty="0" err="1"/>
              <a:t>socialisation</a:t>
            </a:r>
            <a:r>
              <a:rPr lang="en-US" dirty="0"/>
              <a:t> </a:t>
            </a:r>
            <a:r>
              <a:rPr lang="en-US" dirty="0" err="1"/>
              <a:t>e.g</a:t>
            </a:r>
            <a:r>
              <a:rPr lang="en-US" dirty="0"/>
              <a:t>: low economy is a predisposing factor to develop deviant </a:t>
            </a:r>
            <a:r>
              <a:rPr lang="en-US" dirty="0" err="1"/>
              <a:t>behaviour</a:t>
            </a:r>
            <a:r>
              <a:rPr lang="en-US" dirty="0"/>
              <a:t> like robbery. </a:t>
            </a:r>
          </a:p>
          <a:p>
            <a:pPr>
              <a:lnSpc>
                <a:spcPct val="150000"/>
              </a:lnSpc>
            </a:pPr>
            <a:r>
              <a:rPr lang="en-US" dirty="0"/>
              <a:t>Weak sanctions either awards or punishments. </a:t>
            </a:r>
          </a:p>
          <a:p>
            <a:pPr>
              <a:lnSpc>
                <a:spcPct val="150000"/>
              </a:lnSpc>
            </a:pPr>
            <a:r>
              <a:rPr lang="en-US" dirty="0"/>
              <a:t>Poor enforcement of the laws. </a:t>
            </a:r>
          </a:p>
          <a:p>
            <a:pPr>
              <a:lnSpc>
                <a:spcPct val="150000"/>
              </a:lnSpc>
            </a:pPr>
            <a:r>
              <a:rPr lang="en-US" dirty="0"/>
              <a:t>Ease of </a:t>
            </a:r>
            <a:r>
              <a:rPr lang="en-US" dirty="0" err="1"/>
              <a:t>rationalisation</a:t>
            </a:r>
            <a:r>
              <a:rPr lang="en-US" dirty="0"/>
              <a:t>; giving vague reasons for their unacceptable </a:t>
            </a:r>
            <a:r>
              <a:rPr lang="en-US" dirty="0" err="1"/>
              <a:t>behaviour</a:t>
            </a:r>
            <a:r>
              <a:rPr lang="en-US" dirty="0"/>
              <a:t>, but they will give rationale as they are getting less salary, to fulfill their needs they are accepting bribes. </a:t>
            </a:r>
          </a:p>
          <a:p>
            <a:pPr>
              <a:lnSpc>
                <a:spcPct val="150000"/>
              </a:lnSpc>
            </a:pPr>
            <a:r>
              <a:rPr lang="en-US" dirty="0"/>
              <a:t>Corrupt enforcement: Law makers or permission giving authorities will have informal or secret understanding with the violators.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140643"/>
            <a:ext cx="8596668" cy="4900720"/>
          </a:xfrm>
        </p:spPr>
        <p:txBody>
          <a:bodyPr>
            <a:normAutofit/>
          </a:bodyPr>
          <a:lstStyle/>
          <a:p>
            <a:pPr>
              <a:lnSpc>
                <a:spcPct val="150000"/>
              </a:lnSpc>
            </a:pPr>
            <a:r>
              <a:rPr lang="en-US" dirty="0"/>
              <a:t>Ambivalence of the social control agencies. </a:t>
            </a:r>
            <a:r>
              <a:rPr lang="en-US" dirty="0" err="1"/>
              <a:t>Eg</a:t>
            </a:r>
            <a:r>
              <a:rPr lang="en-US" dirty="0"/>
              <a:t>: Health professional has to treat the individual as client basis instead of that, if they are treating for the sake of monetary benefits. </a:t>
            </a:r>
          </a:p>
          <a:p>
            <a:pPr>
              <a:lnSpc>
                <a:spcPct val="150000"/>
              </a:lnSpc>
            </a:pPr>
            <a:r>
              <a:rPr lang="en-US" dirty="0"/>
              <a:t>Sub-cultural support of </a:t>
            </a:r>
            <a:r>
              <a:rPr lang="en-US" dirty="0" err="1"/>
              <a:t>deviance.Varied</a:t>
            </a:r>
            <a:r>
              <a:rPr lang="en-US" dirty="0"/>
              <a:t> group will have varied ideas related to permissible </a:t>
            </a:r>
            <a:r>
              <a:rPr lang="en-US" dirty="0" err="1"/>
              <a:t>behaviour</a:t>
            </a:r>
            <a:r>
              <a:rPr lang="en-US" dirty="0"/>
              <a:t>, each group will have their set of norms or values </a:t>
            </a:r>
            <a:r>
              <a:rPr lang="en-US" dirty="0" err="1"/>
              <a:t>e.g</a:t>
            </a:r>
            <a:r>
              <a:rPr lang="en-US" dirty="0"/>
              <a:t>: teasing is prohibited but the sub-culture of adolescents will support and appreciate in the form of reward for such an act representing in an attack.</a:t>
            </a:r>
          </a:p>
        </p:txBody>
      </p:sp>
    </p:spTree>
  </p:cSld>
  <p:clrMapOvr>
    <a:masterClrMapping/>
  </p:clrMapOvr>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1392</Words>
  <Application>WPS Presentation</Application>
  <PresentationFormat>Custom</PresentationFormat>
  <Paragraphs>108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Facet</vt:lpstr>
      <vt:lpstr>Social change</vt:lpstr>
      <vt:lpstr>Definition - ‘Variations in or modifications of any aspect of social processes, social patterns, social interactions or social organisations’— Jones ME</vt:lpstr>
      <vt:lpstr>Nature</vt:lpstr>
      <vt:lpstr>Slide 4</vt:lpstr>
      <vt:lpstr>Social Deviation and Social Change</vt:lpstr>
      <vt:lpstr>Slide 6</vt:lpstr>
      <vt:lpstr>Define - ‘Failure to conform to the expectations of other persons’— Orville G Brim</vt:lpstr>
      <vt:lpstr>Factors Facilitating Deviance</vt:lpstr>
      <vt:lpstr>Slide 9</vt:lpstr>
      <vt:lpstr>Slide 10</vt:lpstr>
      <vt:lpstr>Social Change and Human Adaptation</vt:lpstr>
      <vt:lpstr>Changes in Family Organisation and Relations</vt:lpstr>
      <vt:lpstr>Changes in Social Life</vt:lpstr>
      <vt:lpstr>Social Change and Stress</vt:lpstr>
      <vt:lpstr>The factors which contribute to stress are</vt:lpstr>
      <vt:lpstr>Social Change and Health Programmes</vt:lpstr>
      <vt:lpstr>Slide 17</vt:lpstr>
      <vt:lpstr>The Role of Social Planning in the Improvement of Health and Rehabilitation Pre-planning</vt:lpstr>
      <vt:lpstr>Slide 19</vt:lpstr>
      <vt:lpstr>Steps in Planning Cycle</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change</dc:title>
  <dc:creator>yash jain</dc:creator>
  <cp:lastModifiedBy>HP</cp:lastModifiedBy>
  <cp:revision>14</cp:revision>
  <dcterms:created xsi:type="dcterms:W3CDTF">2022-09-21T09:35:00Z</dcterms:created>
  <dcterms:modified xsi:type="dcterms:W3CDTF">2024-06-19T04:34:04Z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5628D8F74A1F4570908EAE8CB32B3EF8</vt:lpwstr>
  </property>
  <property fmtid="{D5CDD505-2E9C-101B-9397-08002B2CF9AE}" pid="3" name="KSOProductBuildVer">
    <vt:lpwstr>1033-11.2.0.11537</vt:lpwstr>
  </property>
</Properties>
</file>